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3" r:id="rId4"/>
    <p:sldId id="260" r:id="rId5"/>
    <p:sldId id="258" r:id="rId6"/>
    <p:sldId id="265" r:id="rId7"/>
    <p:sldId id="262" r:id="rId8"/>
    <p:sldId id="287" r:id="rId9"/>
    <p:sldId id="259" r:id="rId10"/>
    <p:sldId id="28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8A366-821C-634B-A33E-846A0BCE85C5}" type="doc">
      <dgm:prSet loTypeId="urn:microsoft.com/office/officeart/2009/layout/CircleArrowProcess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3720464-99C4-524B-8048-21CCBEE33F00}">
      <dgm:prSet phldrT="[Text]"/>
      <dgm:spPr/>
      <dgm:t>
        <a:bodyPr/>
        <a:lstStyle/>
        <a:p>
          <a:r>
            <a:rPr lang="ru-RU" dirty="0"/>
            <a:t>Пилот при поддержке доноров + адвокация</a:t>
          </a:r>
          <a:endParaRPr lang="en-GB" dirty="0"/>
        </a:p>
      </dgm:t>
    </dgm:pt>
    <dgm:pt modelId="{64EF995C-048E-F54B-A5F7-36EC256FB143}" type="parTrans" cxnId="{06738085-26B9-8540-B9A7-7171F8251321}">
      <dgm:prSet/>
      <dgm:spPr/>
      <dgm:t>
        <a:bodyPr/>
        <a:lstStyle/>
        <a:p>
          <a:endParaRPr lang="en-GB"/>
        </a:p>
      </dgm:t>
    </dgm:pt>
    <dgm:pt modelId="{4D738AED-58B0-3B44-A664-4FBD6A4056E0}" type="sibTrans" cxnId="{06738085-26B9-8540-B9A7-7171F8251321}">
      <dgm:prSet/>
      <dgm:spPr/>
      <dgm:t>
        <a:bodyPr/>
        <a:lstStyle/>
        <a:p>
          <a:endParaRPr lang="en-GB"/>
        </a:p>
      </dgm:t>
    </dgm:pt>
    <dgm:pt modelId="{3F21FB1C-3A08-CE4B-9F3A-2D2B1CD73979}">
      <dgm:prSet phldrT="[Text]"/>
      <dgm:spPr/>
      <dgm:t>
        <a:bodyPr/>
        <a:lstStyle/>
        <a:p>
          <a:r>
            <a:rPr lang="ru-RU" dirty="0"/>
            <a:t>Частичная интеграция в сервис при поддержке доноров</a:t>
          </a:r>
          <a:endParaRPr lang="en-GB" dirty="0"/>
        </a:p>
      </dgm:t>
    </dgm:pt>
    <dgm:pt modelId="{97315BAD-CCAD-D24D-B38E-FCDF5F2122E2}" type="parTrans" cxnId="{46643834-93A1-3348-8FD0-955133125F8D}">
      <dgm:prSet/>
      <dgm:spPr/>
      <dgm:t>
        <a:bodyPr/>
        <a:lstStyle/>
        <a:p>
          <a:endParaRPr lang="en-GB"/>
        </a:p>
      </dgm:t>
    </dgm:pt>
    <dgm:pt modelId="{900D5440-F41D-D047-97CC-7248CC14AFD9}" type="sibTrans" cxnId="{46643834-93A1-3348-8FD0-955133125F8D}">
      <dgm:prSet/>
      <dgm:spPr/>
      <dgm:t>
        <a:bodyPr/>
        <a:lstStyle/>
        <a:p>
          <a:endParaRPr lang="en-GB"/>
        </a:p>
      </dgm:t>
    </dgm:pt>
    <dgm:pt modelId="{E880326F-F15C-8043-A470-F0FE363EF13F}">
      <dgm:prSet phldrT="[Text]"/>
      <dgm:spPr/>
      <dgm:t>
        <a:bodyPr/>
        <a:lstStyle/>
        <a:p>
          <a:r>
            <a:rPr lang="ru-RU" dirty="0"/>
            <a:t>Выпадение из государственной программы</a:t>
          </a:r>
          <a:endParaRPr lang="en-GB" dirty="0"/>
        </a:p>
      </dgm:t>
    </dgm:pt>
    <dgm:pt modelId="{00CA7CE3-3AEB-DA4E-B889-65668731A6AA}" type="parTrans" cxnId="{EAA1D1B3-EF2A-A84B-A181-E6F550816C31}">
      <dgm:prSet/>
      <dgm:spPr/>
      <dgm:t>
        <a:bodyPr/>
        <a:lstStyle/>
        <a:p>
          <a:endParaRPr lang="en-GB"/>
        </a:p>
      </dgm:t>
    </dgm:pt>
    <dgm:pt modelId="{9674E44E-3775-2D4B-B1A0-775610B23546}" type="sibTrans" cxnId="{EAA1D1B3-EF2A-A84B-A181-E6F550816C31}">
      <dgm:prSet/>
      <dgm:spPr/>
      <dgm:t>
        <a:bodyPr/>
        <a:lstStyle/>
        <a:p>
          <a:endParaRPr lang="en-GB"/>
        </a:p>
      </dgm:t>
    </dgm:pt>
    <dgm:pt modelId="{FA168DCF-0D0E-8A4F-AA61-22AF6781F8BE}">
      <dgm:prSet phldrT="[Text]"/>
      <dgm:spPr/>
      <dgm:t>
        <a:bodyPr/>
        <a:lstStyle/>
        <a:p>
          <a:r>
            <a:rPr lang="ru-RU" dirty="0"/>
            <a:t>Поиск средств у доноров</a:t>
          </a:r>
          <a:endParaRPr lang="en-GB" dirty="0"/>
        </a:p>
      </dgm:t>
    </dgm:pt>
    <dgm:pt modelId="{D81EBC23-6A2D-D44A-BF5F-96B00FD49E47}" type="parTrans" cxnId="{561EB12C-03AD-E24A-8F66-A258DA5041E8}">
      <dgm:prSet/>
      <dgm:spPr/>
      <dgm:t>
        <a:bodyPr/>
        <a:lstStyle/>
        <a:p>
          <a:endParaRPr lang="en-GB"/>
        </a:p>
      </dgm:t>
    </dgm:pt>
    <dgm:pt modelId="{1EA045BE-3F74-C442-AB37-75B2BF2B8056}" type="sibTrans" cxnId="{561EB12C-03AD-E24A-8F66-A258DA5041E8}">
      <dgm:prSet/>
      <dgm:spPr/>
      <dgm:t>
        <a:bodyPr/>
        <a:lstStyle/>
        <a:p>
          <a:endParaRPr lang="en-GB"/>
        </a:p>
      </dgm:t>
    </dgm:pt>
    <dgm:pt modelId="{842472D3-ADEB-7F4B-BD6D-2E2439F5EA24}" type="pres">
      <dgm:prSet presAssocID="{0858A366-821C-634B-A33E-846A0BCE85C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1255A5A-4EDF-9B49-AA29-F5A0A5708D0D}" type="pres">
      <dgm:prSet presAssocID="{A3720464-99C4-524B-8048-21CCBEE33F00}" presName="Accent1" presStyleCnt="0"/>
      <dgm:spPr/>
    </dgm:pt>
    <dgm:pt modelId="{61E96096-1FA6-A941-BF52-234BFE6EA734}" type="pres">
      <dgm:prSet presAssocID="{A3720464-99C4-524B-8048-21CCBEE33F00}" presName="Accent" presStyleLbl="node1" presStyleIdx="0" presStyleCnt="4"/>
      <dgm:spPr/>
    </dgm:pt>
    <dgm:pt modelId="{E81A1CD9-7037-B745-9BE9-4C3C2894CC73}" type="pres">
      <dgm:prSet presAssocID="{A3720464-99C4-524B-8048-21CCBEE33F00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0BE7ED83-AC72-3A47-9A49-B851458C4577}" type="pres">
      <dgm:prSet presAssocID="{3F21FB1C-3A08-CE4B-9F3A-2D2B1CD73979}" presName="Accent2" presStyleCnt="0"/>
      <dgm:spPr/>
    </dgm:pt>
    <dgm:pt modelId="{7BE8A148-6532-4443-A538-33C90E6A70B6}" type="pres">
      <dgm:prSet presAssocID="{3F21FB1C-3A08-CE4B-9F3A-2D2B1CD73979}" presName="Accent" presStyleLbl="node1" presStyleIdx="1" presStyleCnt="4"/>
      <dgm:spPr/>
    </dgm:pt>
    <dgm:pt modelId="{96774F77-2BF5-3842-B68B-48BA1DF9F20A}" type="pres">
      <dgm:prSet presAssocID="{3F21FB1C-3A08-CE4B-9F3A-2D2B1CD73979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41061351-8D8D-4A49-93B1-C9FFC3B533FE}" type="pres">
      <dgm:prSet presAssocID="{E880326F-F15C-8043-A470-F0FE363EF13F}" presName="Accent3" presStyleCnt="0"/>
      <dgm:spPr/>
    </dgm:pt>
    <dgm:pt modelId="{11AC7175-EA53-4049-B449-B93EBA02DE4F}" type="pres">
      <dgm:prSet presAssocID="{E880326F-F15C-8043-A470-F0FE363EF13F}" presName="Accent" presStyleLbl="node1" presStyleIdx="2" presStyleCnt="4"/>
      <dgm:spPr/>
    </dgm:pt>
    <dgm:pt modelId="{347FE849-24D5-4847-BC61-BE844DEF4340}" type="pres">
      <dgm:prSet presAssocID="{E880326F-F15C-8043-A470-F0FE363EF13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4A98CBDC-7541-D143-B74B-C91462D92C11}" type="pres">
      <dgm:prSet presAssocID="{FA168DCF-0D0E-8A4F-AA61-22AF6781F8BE}" presName="Accent4" presStyleCnt="0"/>
      <dgm:spPr/>
    </dgm:pt>
    <dgm:pt modelId="{564D80EE-E212-EF4F-9346-C54C607E055E}" type="pres">
      <dgm:prSet presAssocID="{FA168DCF-0D0E-8A4F-AA61-22AF6781F8BE}" presName="Accent" presStyleLbl="node1" presStyleIdx="3" presStyleCnt="4"/>
      <dgm:spPr/>
    </dgm:pt>
    <dgm:pt modelId="{A4053FF0-B2FB-9548-ACFB-04CCC3B691D5}" type="pres">
      <dgm:prSet presAssocID="{FA168DCF-0D0E-8A4F-AA61-22AF6781F8BE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D362E804-E667-9C4F-8788-0A882D6320A4}" type="presOf" srcId="{FA168DCF-0D0E-8A4F-AA61-22AF6781F8BE}" destId="{A4053FF0-B2FB-9548-ACFB-04CCC3B691D5}" srcOrd="0" destOrd="0" presId="urn:microsoft.com/office/officeart/2009/layout/CircleArrowProcess"/>
    <dgm:cxn modelId="{561EB12C-03AD-E24A-8F66-A258DA5041E8}" srcId="{0858A366-821C-634B-A33E-846A0BCE85C5}" destId="{FA168DCF-0D0E-8A4F-AA61-22AF6781F8BE}" srcOrd="3" destOrd="0" parTransId="{D81EBC23-6A2D-D44A-BF5F-96B00FD49E47}" sibTransId="{1EA045BE-3F74-C442-AB37-75B2BF2B8056}"/>
    <dgm:cxn modelId="{5BC80F34-562D-4A47-8CA2-61953C754426}" type="presOf" srcId="{3F21FB1C-3A08-CE4B-9F3A-2D2B1CD73979}" destId="{96774F77-2BF5-3842-B68B-48BA1DF9F20A}" srcOrd="0" destOrd="0" presId="urn:microsoft.com/office/officeart/2009/layout/CircleArrowProcess"/>
    <dgm:cxn modelId="{46643834-93A1-3348-8FD0-955133125F8D}" srcId="{0858A366-821C-634B-A33E-846A0BCE85C5}" destId="{3F21FB1C-3A08-CE4B-9F3A-2D2B1CD73979}" srcOrd="1" destOrd="0" parTransId="{97315BAD-CCAD-D24D-B38E-FCDF5F2122E2}" sibTransId="{900D5440-F41D-D047-97CC-7248CC14AFD9}"/>
    <dgm:cxn modelId="{BFDDF05A-3F0A-1F41-981B-C1B76B982BEE}" type="presOf" srcId="{0858A366-821C-634B-A33E-846A0BCE85C5}" destId="{842472D3-ADEB-7F4B-BD6D-2E2439F5EA24}" srcOrd="0" destOrd="0" presId="urn:microsoft.com/office/officeart/2009/layout/CircleArrowProcess"/>
    <dgm:cxn modelId="{659DD560-D316-A649-8F76-B8A05D8BAEEA}" type="presOf" srcId="{E880326F-F15C-8043-A470-F0FE363EF13F}" destId="{347FE849-24D5-4847-BC61-BE844DEF4340}" srcOrd="0" destOrd="0" presId="urn:microsoft.com/office/officeart/2009/layout/CircleArrowProcess"/>
    <dgm:cxn modelId="{CF0FF665-F47E-9D44-A3A2-230CC219F4CF}" type="presOf" srcId="{A3720464-99C4-524B-8048-21CCBEE33F00}" destId="{E81A1CD9-7037-B745-9BE9-4C3C2894CC73}" srcOrd="0" destOrd="0" presId="urn:microsoft.com/office/officeart/2009/layout/CircleArrowProcess"/>
    <dgm:cxn modelId="{06738085-26B9-8540-B9A7-7171F8251321}" srcId="{0858A366-821C-634B-A33E-846A0BCE85C5}" destId="{A3720464-99C4-524B-8048-21CCBEE33F00}" srcOrd="0" destOrd="0" parTransId="{64EF995C-048E-F54B-A5F7-36EC256FB143}" sibTransId="{4D738AED-58B0-3B44-A664-4FBD6A4056E0}"/>
    <dgm:cxn modelId="{EAA1D1B3-EF2A-A84B-A181-E6F550816C31}" srcId="{0858A366-821C-634B-A33E-846A0BCE85C5}" destId="{E880326F-F15C-8043-A470-F0FE363EF13F}" srcOrd="2" destOrd="0" parTransId="{00CA7CE3-3AEB-DA4E-B889-65668731A6AA}" sibTransId="{9674E44E-3775-2D4B-B1A0-775610B23546}"/>
    <dgm:cxn modelId="{DB337042-974A-CE4B-B37E-F797B13B13FD}" type="presParOf" srcId="{842472D3-ADEB-7F4B-BD6D-2E2439F5EA24}" destId="{41255A5A-4EDF-9B49-AA29-F5A0A5708D0D}" srcOrd="0" destOrd="0" presId="urn:microsoft.com/office/officeart/2009/layout/CircleArrowProcess"/>
    <dgm:cxn modelId="{9B995661-3C2D-0A4C-B02F-5755FD4C29ED}" type="presParOf" srcId="{41255A5A-4EDF-9B49-AA29-F5A0A5708D0D}" destId="{61E96096-1FA6-A941-BF52-234BFE6EA734}" srcOrd="0" destOrd="0" presId="urn:microsoft.com/office/officeart/2009/layout/CircleArrowProcess"/>
    <dgm:cxn modelId="{3BE50C89-ABDB-8C48-A8F2-DED56A379B7A}" type="presParOf" srcId="{842472D3-ADEB-7F4B-BD6D-2E2439F5EA24}" destId="{E81A1CD9-7037-B745-9BE9-4C3C2894CC73}" srcOrd="1" destOrd="0" presId="urn:microsoft.com/office/officeart/2009/layout/CircleArrowProcess"/>
    <dgm:cxn modelId="{D7B36ACF-73D6-B04E-BE55-DFC207E9C694}" type="presParOf" srcId="{842472D3-ADEB-7F4B-BD6D-2E2439F5EA24}" destId="{0BE7ED83-AC72-3A47-9A49-B851458C4577}" srcOrd="2" destOrd="0" presId="urn:microsoft.com/office/officeart/2009/layout/CircleArrowProcess"/>
    <dgm:cxn modelId="{45292241-76BF-E443-8055-79010FCAF594}" type="presParOf" srcId="{0BE7ED83-AC72-3A47-9A49-B851458C4577}" destId="{7BE8A148-6532-4443-A538-33C90E6A70B6}" srcOrd="0" destOrd="0" presId="urn:microsoft.com/office/officeart/2009/layout/CircleArrowProcess"/>
    <dgm:cxn modelId="{07822476-EB19-7646-9ED5-037435E40448}" type="presParOf" srcId="{842472D3-ADEB-7F4B-BD6D-2E2439F5EA24}" destId="{96774F77-2BF5-3842-B68B-48BA1DF9F20A}" srcOrd="3" destOrd="0" presId="urn:microsoft.com/office/officeart/2009/layout/CircleArrowProcess"/>
    <dgm:cxn modelId="{4EF2A72F-1EEF-E04F-8C54-CA7023C6432C}" type="presParOf" srcId="{842472D3-ADEB-7F4B-BD6D-2E2439F5EA24}" destId="{41061351-8D8D-4A49-93B1-C9FFC3B533FE}" srcOrd="4" destOrd="0" presId="urn:microsoft.com/office/officeart/2009/layout/CircleArrowProcess"/>
    <dgm:cxn modelId="{1AB2C9C0-0138-CA47-86BA-B00277C8087C}" type="presParOf" srcId="{41061351-8D8D-4A49-93B1-C9FFC3B533FE}" destId="{11AC7175-EA53-4049-B449-B93EBA02DE4F}" srcOrd="0" destOrd="0" presId="urn:microsoft.com/office/officeart/2009/layout/CircleArrowProcess"/>
    <dgm:cxn modelId="{5E3DF21A-6629-F447-ABB3-658B6FC3E932}" type="presParOf" srcId="{842472D3-ADEB-7F4B-BD6D-2E2439F5EA24}" destId="{347FE849-24D5-4847-BC61-BE844DEF4340}" srcOrd="5" destOrd="0" presId="urn:microsoft.com/office/officeart/2009/layout/CircleArrowProcess"/>
    <dgm:cxn modelId="{BF838766-7ED2-4D46-8423-23151526E920}" type="presParOf" srcId="{842472D3-ADEB-7F4B-BD6D-2E2439F5EA24}" destId="{4A98CBDC-7541-D143-B74B-C91462D92C11}" srcOrd="6" destOrd="0" presId="urn:microsoft.com/office/officeart/2009/layout/CircleArrowProcess"/>
    <dgm:cxn modelId="{FB6338DB-50AD-484E-BDBB-3755C762399A}" type="presParOf" srcId="{4A98CBDC-7541-D143-B74B-C91462D92C11}" destId="{564D80EE-E212-EF4F-9346-C54C607E055E}" srcOrd="0" destOrd="0" presId="urn:microsoft.com/office/officeart/2009/layout/CircleArrowProcess"/>
    <dgm:cxn modelId="{EA943A48-DA4A-0448-A97B-89BF5EFE1B39}" type="presParOf" srcId="{842472D3-ADEB-7F4B-BD6D-2E2439F5EA24}" destId="{A4053FF0-B2FB-9548-ACFB-04CCC3B691D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8A366-821C-634B-A33E-846A0BCE85C5}" type="doc">
      <dgm:prSet loTypeId="urn:microsoft.com/office/officeart/2009/layout/CircleArrowProcess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3720464-99C4-524B-8048-21CCBEE33F00}">
      <dgm:prSet phldrT="[Text]"/>
      <dgm:spPr/>
      <dgm:t>
        <a:bodyPr/>
        <a:lstStyle/>
        <a:p>
          <a:r>
            <a:rPr lang="ru-RU" dirty="0"/>
            <a:t>Пилот при поддержке доноров </a:t>
          </a:r>
          <a:r>
            <a:rPr lang="ru-RU"/>
            <a:t>+ адвокация</a:t>
          </a:r>
          <a:endParaRPr lang="en-GB" dirty="0"/>
        </a:p>
      </dgm:t>
    </dgm:pt>
    <dgm:pt modelId="{64EF995C-048E-F54B-A5F7-36EC256FB143}" type="parTrans" cxnId="{06738085-26B9-8540-B9A7-7171F8251321}">
      <dgm:prSet/>
      <dgm:spPr/>
      <dgm:t>
        <a:bodyPr/>
        <a:lstStyle/>
        <a:p>
          <a:endParaRPr lang="en-GB"/>
        </a:p>
      </dgm:t>
    </dgm:pt>
    <dgm:pt modelId="{4D738AED-58B0-3B44-A664-4FBD6A4056E0}" type="sibTrans" cxnId="{06738085-26B9-8540-B9A7-7171F8251321}">
      <dgm:prSet/>
      <dgm:spPr/>
      <dgm:t>
        <a:bodyPr/>
        <a:lstStyle/>
        <a:p>
          <a:endParaRPr lang="en-GB"/>
        </a:p>
      </dgm:t>
    </dgm:pt>
    <dgm:pt modelId="{3F21FB1C-3A08-CE4B-9F3A-2D2B1CD73979}">
      <dgm:prSet phldrT="[Text]"/>
      <dgm:spPr/>
      <dgm:t>
        <a:bodyPr/>
        <a:lstStyle/>
        <a:p>
          <a:r>
            <a:rPr lang="ru-RU" dirty="0"/>
            <a:t>Масштабный запуск при поддержке доноров</a:t>
          </a:r>
          <a:endParaRPr lang="en-GB" dirty="0"/>
        </a:p>
      </dgm:t>
    </dgm:pt>
    <dgm:pt modelId="{97315BAD-CCAD-D24D-B38E-FCDF5F2122E2}" type="parTrans" cxnId="{46643834-93A1-3348-8FD0-955133125F8D}">
      <dgm:prSet/>
      <dgm:spPr/>
      <dgm:t>
        <a:bodyPr/>
        <a:lstStyle/>
        <a:p>
          <a:endParaRPr lang="en-GB"/>
        </a:p>
      </dgm:t>
    </dgm:pt>
    <dgm:pt modelId="{900D5440-F41D-D047-97CC-7248CC14AFD9}" type="sibTrans" cxnId="{46643834-93A1-3348-8FD0-955133125F8D}">
      <dgm:prSet/>
      <dgm:spPr/>
      <dgm:t>
        <a:bodyPr/>
        <a:lstStyle/>
        <a:p>
          <a:endParaRPr lang="en-GB"/>
        </a:p>
      </dgm:t>
    </dgm:pt>
    <dgm:pt modelId="{E880326F-F15C-8043-A470-F0FE363EF13F}">
      <dgm:prSet phldrT="[Text]"/>
      <dgm:spPr/>
      <dgm:t>
        <a:bodyPr/>
        <a:lstStyle/>
        <a:p>
          <a:r>
            <a:rPr lang="ru-RU" dirty="0"/>
            <a:t>Интеграция в государственную программу</a:t>
          </a:r>
          <a:endParaRPr lang="en-GB" dirty="0"/>
        </a:p>
      </dgm:t>
    </dgm:pt>
    <dgm:pt modelId="{00CA7CE3-3AEB-DA4E-B889-65668731A6AA}" type="parTrans" cxnId="{EAA1D1B3-EF2A-A84B-A181-E6F550816C31}">
      <dgm:prSet/>
      <dgm:spPr/>
      <dgm:t>
        <a:bodyPr/>
        <a:lstStyle/>
        <a:p>
          <a:endParaRPr lang="en-GB"/>
        </a:p>
      </dgm:t>
    </dgm:pt>
    <dgm:pt modelId="{9674E44E-3775-2D4B-B1A0-775610B23546}" type="sibTrans" cxnId="{EAA1D1B3-EF2A-A84B-A181-E6F550816C31}">
      <dgm:prSet/>
      <dgm:spPr/>
      <dgm:t>
        <a:bodyPr/>
        <a:lstStyle/>
        <a:p>
          <a:endParaRPr lang="en-GB"/>
        </a:p>
      </dgm:t>
    </dgm:pt>
    <dgm:pt modelId="{4CC1C444-903A-DC40-B8B9-C9D5AF64BC3D}">
      <dgm:prSet phldrT="[Text]"/>
      <dgm:spPr/>
      <dgm:t>
        <a:bodyPr/>
        <a:lstStyle/>
        <a:p>
          <a:r>
            <a:rPr lang="ru-RU" dirty="0"/>
            <a:t>Финансирование через </a:t>
          </a:r>
          <a:r>
            <a:rPr lang="ru-RU" dirty="0" err="1"/>
            <a:t>соцзаказ</a:t>
          </a:r>
          <a:endParaRPr lang="en-GB" dirty="0"/>
        </a:p>
      </dgm:t>
    </dgm:pt>
    <dgm:pt modelId="{AD4F5BF9-A281-2D4F-B287-108E0B93B798}" type="parTrans" cxnId="{36EF2062-9C1A-9549-B332-4ADA6BA37C1C}">
      <dgm:prSet/>
      <dgm:spPr/>
      <dgm:t>
        <a:bodyPr/>
        <a:lstStyle/>
        <a:p>
          <a:endParaRPr lang="en-GB"/>
        </a:p>
      </dgm:t>
    </dgm:pt>
    <dgm:pt modelId="{ABF81D40-772F-3743-904A-FB355A29A626}" type="sibTrans" cxnId="{36EF2062-9C1A-9549-B332-4ADA6BA37C1C}">
      <dgm:prSet/>
      <dgm:spPr/>
      <dgm:t>
        <a:bodyPr/>
        <a:lstStyle/>
        <a:p>
          <a:endParaRPr lang="en-GB"/>
        </a:p>
      </dgm:t>
    </dgm:pt>
    <dgm:pt modelId="{842472D3-ADEB-7F4B-BD6D-2E2439F5EA24}" type="pres">
      <dgm:prSet presAssocID="{0858A366-821C-634B-A33E-846A0BCE85C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1255A5A-4EDF-9B49-AA29-F5A0A5708D0D}" type="pres">
      <dgm:prSet presAssocID="{A3720464-99C4-524B-8048-21CCBEE33F00}" presName="Accent1" presStyleCnt="0"/>
      <dgm:spPr/>
    </dgm:pt>
    <dgm:pt modelId="{61E96096-1FA6-A941-BF52-234BFE6EA734}" type="pres">
      <dgm:prSet presAssocID="{A3720464-99C4-524B-8048-21CCBEE33F00}" presName="Accent" presStyleLbl="node1" presStyleIdx="0" presStyleCnt="4"/>
      <dgm:spPr/>
    </dgm:pt>
    <dgm:pt modelId="{E81A1CD9-7037-B745-9BE9-4C3C2894CC73}" type="pres">
      <dgm:prSet presAssocID="{A3720464-99C4-524B-8048-21CCBEE33F00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0BE7ED83-AC72-3A47-9A49-B851458C4577}" type="pres">
      <dgm:prSet presAssocID="{3F21FB1C-3A08-CE4B-9F3A-2D2B1CD73979}" presName="Accent2" presStyleCnt="0"/>
      <dgm:spPr/>
    </dgm:pt>
    <dgm:pt modelId="{7BE8A148-6532-4443-A538-33C90E6A70B6}" type="pres">
      <dgm:prSet presAssocID="{3F21FB1C-3A08-CE4B-9F3A-2D2B1CD73979}" presName="Accent" presStyleLbl="node1" presStyleIdx="1" presStyleCnt="4"/>
      <dgm:spPr/>
    </dgm:pt>
    <dgm:pt modelId="{96774F77-2BF5-3842-B68B-48BA1DF9F20A}" type="pres">
      <dgm:prSet presAssocID="{3F21FB1C-3A08-CE4B-9F3A-2D2B1CD73979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41061351-8D8D-4A49-93B1-C9FFC3B533FE}" type="pres">
      <dgm:prSet presAssocID="{E880326F-F15C-8043-A470-F0FE363EF13F}" presName="Accent3" presStyleCnt="0"/>
      <dgm:spPr/>
    </dgm:pt>
    <dgm:pt modelId="{11AC7175-EA53-4049-B449-B93EBA02DE4F}" type="pres">
      <dgm:prSet presAssocID="{E880326F-F15C-8043-A470-F0FE363EF13F}" presName="Accent" presStyleLbl="node1" presStyleIdx="2" presStyleCnt="4"/>
      <dgm:spPr/>
    </dgm:pt>
    <dgm:pt modelId="{347FE849-24D5-4847-BC61-BE844DEF4340}" type="pres">
      <dgm:prSet presAssocID="{E880326F-F15C-8043-A470-F0FE363EF13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CFCE4D67-A807-0A40-A500-5F2C519AFF1D}" type="pres">
      <dgm:prSet presAssocID="{4CC1C444-903A-DC40-B8B9-C9D5AF64BC3D}" presName="Accent4" presStyleCnt="0"/>
      <dgm:spPr/>
    </dgm:pt>
    <dgm:pt modelId="{5E55DC2D-44CF-A647-B2EC-11D876CC22EF}" type="pres">
      <dgm:prSet presAssocID="{4CC1C444-903A-DC40-B8B9-C9D5AF64BC3D}" presName="Accent" presStyleLbl="node1" presStyleIdx="3" presStyleCnt="4"/>
      <dgm:spPr/>
    </dgm:pt>
    <dgm:pt modelId="{652C2335-F3CF-D44E-9C58-296FA05D0145}" type="pres">
      <dgm:prSet presAssocID="{4CC1C444-903A-DC40-B8B9-C9D5AF64BC3D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5BC80F34-562D-4A47-8CA2-61953C754426}" type="presOf" srcId="{3F21FB1C-3A08-CE4B-9F3A-2D2B1CD73979}" destId="{96774F77-2BF5-3842-B68B-48BA1DF9F20A}" srcOrd="0" destOrd="0" presId="urn:microsoft.com/office/officeart/2009/layout/CircleArrowProcess"/>
    <dgm:cxn modelId="{46643834-93A1-3348-8FD0-955133125F8D}" srcId="{0858A366-821C-634B-A33E-846A0BCE85C5}" destId="{3F21FB1C-3A08-CE4B-9F3A-2D2B1CD73979}" srcOrd="1" destOrd="0" parTransId="{97315BAD-CCAD-D24D-B38E-FCDF5F2122E2}" sibTransId="{900D5440-F41D-D047-97CC-7248CC14AFD9}"/>
    <dgm:cxn modelId="{BFDDF05A-3F0A-1F41-981B-C1B76B982BEE}" type="presOf" srcId="{0858A366-821C-634B-A33E-846A0BCE85C5}" destId="{842472D3-ADEB-7F4B-BD6D-2E2439F5EA24}" srcOrd="0" destOrd="0" presId="urn:microsoft.com/office/officeart/2009/layout/CircleArrowProcess"/>
    <dgm:cxn modelId="{659DD560-D316-A649-8F76-B8A05D8BAEEA}" type="presOf" srcId="{E880326F-F15C-8043-A470-F0FE363EF13F}" destId="{347FE849-24D5-4847-BC61-BE844DEF4340}" srcOrd="0" destOrd="0" presId="urn:microsoft.com/office/officeart/2009/layout/CircleArrowProcess"/>
    <dgm:cxn modelId="{36EF2062-9C1A-9549-B332-4ADA6BA37C1C}" srcId="{0858A366-821C-634B-A33E-846A0BCE85C5}" destId="{4CC1C444-903A-DC40-B8B9-C9D5AF64BC3D}" srcOrd="3" destOrd="0" parTransId="{AD4F5BF9-A281-2D4F-B287-108E0B93B798}" sibTransId="{ABF81D40-772F-3743-904A-FB355A29A626}"/>
    <dgm:cxn modelId="{CF0FF665-F47E-9D44-A3A2-230CC219F4CF}" type="presOf" srcId="{A3720464-99C4-524B-8048-21CCBEE33F00}" destId="{E81A1CD9-7037-B745-9BE9-4C3C2894CC73}" srcOrd="0" destOrd="0" presId="urn:microsoft.com/office/officeart/2009/layout/CircleArrowProcess"/>
    <dgm:cxn modelId="{0913BD69-1F1B-D848-A4DF-3C5F4549BB0A}" type="presOf" srcId="{4CC1C444-903A-DC40-B8B9-C9D5AF64BC3D}" destId="{652C2335-F3CF-D44E-9C58-296FA05D0145}" srcOrd="0" destOrd="0" presId="urn:microsoft.com/office/officeart/2009/layout/CircleArrowProcess"/>
    <dgm:cxn modelId="{06738085-26B9-8540-B9A7-7171F8251321}" srcId="{0858A366-821C-634B-A33E-846A0BCE85C5}" destId="{A3720464-99C4-524B-8048-21CCBEE33F00}" srcOrd="0" destOrd="0" parTransId="{64EF995C-048E-F54B-A5F7-36EC256FB143}" sibTransId="{4D738AED-58B0-3B44-A664-4FBD6A4056E0}"/>
    <dgm:cxn modelId="{EAA1D1B3-EF2A-A84B-A181-E6F550816C31}" srcId="{0858A366-821C-634B-A33E-846A0BCE85C5}" destId="{E880326F-F15C-8043-A470-F0FE363EF13F}" srcOrd="2" destOrd="0" parTransId="{00CA7CE3-3AEB-DA4E-B889-65668731A6AA}" sibTransId="{9674E44E-3775-2D4B-B1A0-775610B23546}"/>
    <dgm:cxn modelId="{DB337042-974A-CE4B-B37E-F797B13B13FD}" type="presParOf" srcId="{842472D3-ADEB-7F4B-BD6D-2E2439F5EA24}" destId="{41255A5A-4EDF-9B49-AA29-F5A0A5708D0D}" srcOrd="0" destOrd="0" presId="urn:microsoft.com/office/officeart/2009/layout/CircleArrowProcess"/>
    <dgm:cxn modelId="{9B995661-3C2D-0A4C-B02F-5755FD4C29ED}" type="presParOf" srcId="{41255A5A-4EDF-9B49-AA29-F5A0A5708D0D}" destId="{61E96096-1FA6-A941-BF52-234BFE6EA734}" srcOrd="0" destOrd="0" presId="urn:microsoft.com/office/officeart/2009/layout/CircleArrowProcess"/>
    <dgm:cxn modelId="{3BE50C89-ABDB-8C48-A8F2-DED56A379B7A}" type="presParOf" srcId="{842472D3-ADEB-7F4B-BD6D-2E2439F5EA24}" destId="{E81A1CD9-7037-B745-9BE9-4C3C2894CC73}" srcOrd="1" destOrd="0" presId="urn:microsoft.com/office/officeart/2009/layout/CircleArrowProcess"/>
    <dgm:cxn modelId="{D7B36ACF-73D6-B04E-BE55-DFC207E9C694}" type="presParOf" srcId="{842472D3-ADEB-7F4B-BD6D-2E2439F5EA24}" destId="{0BE7ED83-AC72-3A47-9A49-B851458C4577}" srcOrd="2" destOrd="0" presId="urn:microsoft.com/office/officeart/2009/layout/CircleArrowProcess"/>
    <dgm:cxn modelId="{45292241-76BF-E443-8055-79010FCAF594}" type="presParOf" srcId="{0BE7ED83-AC72-3A47-9A49-B851458C4577}" destId="{7BE8A148-6532-4443-A538-33C90E6A70B6}" srcOrd="0" destOrd="0" presId="urn:microsoft.com/office/officeart/2009/layout/CircleArrowProcess"/>
    <dgm:cxn modelId="{07822476-EB19-7646-9ED5-037435E40448}" type="presParOf" srcId="{842472D3-ADEB-7F4B-BD6D-2E2439F5EA24}" destId="{96774F77-2BF5-3842-B68B-48BA1DF9F20A}" srcOrd="3" destOrd="0" presId="urn:microsoft.com/office/officeart/2009/layout/CircleArrowProcess"/>
    <dgm:cxn modelId="{4EF2A72F-1EEF-E04F-8C54-CA7023C6432C}" type="presParOf" srcId="{842472D3-ADEB-7F4B-BD6D-2E2439F5EA24}" destId="{41061351-8D8D-4A49-93B1-C9FFC3B533FE}" srcOrd="4" destOrd="0" presId="urn:microsoft.com/office/officeart/2009/layout/CircleArrowProcess"/>
    <dgm:cxn modelId="{1AB2C9C0-0138-CA47-86BA-B00277C8087C}" type="presParOf" srcId="{41061351-8D8D-4A49-93B1-C9FFC3B533FE}" destId="{11AC7175-EA53-4049-B449-B93EBA02DE4F}" srcOrd="0" destOrd="0" presId="urn:microsoft.com/office/officeart/2009/layout/CircleArrowProcess"/>
    <dgm:cxn modelId="{5E3DF21A-6629-F447-ABB3-658B6FC3E932}" type="presParOf" srcId="{842472D3-ADEB-7F4B-BD6D-2E2439F5EA24}" destId="{347FE849-24D5-4847-BC61-BE844DEF4340}" srcOrd="5" destOrd="0" presId="urn:microsoft.com/office/officeart/2009/layout/CircleArrowProcess"/>
    <dgm:cxn modelId="{07F9FB23-3A1A-FF48-826D-81965408E759}" type="presParOf" srcId="{842472D3-ADEB-7F4B-BD6D-2E2439F5EA24}" destId="{CFCE4D67-A807-0A40-A500-5F2C519AFF1D}" srcOrd="6" destOrd="0" presId="urn:microsoft.com/office/officeart/2009/layout/CircleArrowProcess"/>
    <dgm:cxn modelId="{601A4C44-0960-BB41-8368-1BFACA78231C}" type="presParOf" srcId="{CFCE4D67-A807-0A40-A500-5F2C519AFF1D}" destId="{5E55DC2D-44CF-A647-B2EC-11D876CC22EF}" srcOrd="0" destOrd="0" presId="urn:microsoft.com/office/officeart/2009/layout/CircleArrowProcess"/>
    <dgm:cxn modelId="{FFC2938D-9B0D-D04E-971E-A542F84F0C36}" type="presParOf" srcId="{842472D3-ADEB-7F4B-BD6D-2E2439F5EA24}" destId="{652C2335-F3CF-D44E-9C58-296FA05D014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2E99B4-04B4-7040-8306-5806672A915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B874CE-5BDF-DF4D-BC4C-F34F3D6AE329}">
      <dgm:prSet phldrT="[Text]"/>
      <dgm:spPr/>
      <dgm:t>
        <a:bodyPr/>
        <a:lstStyle/>
        <a:p>
          <a:r>
            <a:rPr lang="ru-RU" dirty="0"/>
            <a:t>Доп. финансирование</a:t>
          </a:r>
          <a:endParaRPr lang="en-GB" dirty="0"/>
        </a:p>
      </dgm:t>
    </dgm:pt>
    <dgm:pt modelId="{266E7813-6D21-7F47-B27E-95ACD25EEB60}" type="parTrans" cxnId="{BC28E850-11C3-514D-BFBB-1F4DDE40F23D}">
      <dgm:prSet/>
      <dgm:spPr/>
      <dgm:t>
        <a:bodyPr/>
        <a:lstStyle/>
        <a:p>
          <a:endParaRPr lang="en-GB"/>
        </a:p>
      </dgm:t>
    </dgm:pt>
    <dgm:pt modelId="{4171CBC1-DD87-274F-8DE2-69134B8C353C}" type="sibTrans" cxnId="{BC28E850-11C3-514D-BFBB-1F4DDE40F23D}">
      <dgm:prSet/>
      <dgm:spPr/>
      <dgm:t>
        <a:bodyPr/>
        <a:lstStyle/>
        <a:p>
          <a:endParaRPr lang="en-GB"/>
        </a:p>
      </dgm:t>
    </dgm:pt>
    <dgm:pt modelId="{46EA77F1-7491-8F43-9E2E-DB0458EBB2A2}">
      <dgm:prSet phldrT="[Text]"/>
      <dgm:spPr/>
      <dgm:t>
        <a:bodyPr/>
        <a:lstStyle/>
        <a:p>
          <a:r>
            <a:rPr lang="ru-RU" dirty="0"/>
            <a:t>Пилотирование услуг для женщин</a:t>
          </a:r>
          <a:endParaRPr lang="en-GB" dirty="0"/>
        </a:p>
      </dgm:t>
    </dgm:pt>
    <dgm:pt modelId="{FFFBCE42-6668-9848-B211-E39239670BC2}" type="parTrans" cxnId="{C0B23817-5E1E-6D42-8FF6-D2ADB85D0C18}">
      <dgm:prSet/>
      <dgm:spPr/>
      <dgm:t>
        <a:bodyPr/>
        <a:lstStyle/>
        <a:p>
          <a:endParaRPr lang="en-GB"/>
        </a:p>
      </dgm:t>
    </dgm:pt>
    <dgm:pt modelId="{90EE0E57-E953-B94C-A8A3-B207FD03B6BC}" type="sibTrans" cxnId="{C0B23817-5E1E-6D42-8FF6-D2ADB85D0C18}">
      <dgm:prSet/>
      <dgm:spPr/>
      <dgm:t>
        <a:bodyPr/>
        <a:lstStyle/>
        <a:p>
          <a:endParaRPr lang="en-GB"/>
        </a:p>
      </dgm:t>
    </dgm:pt>
    <dgm:pt modelId="{A95BD01C-7536-414F-A75A-7285485D1C62}">
      <dgm:prSet phldrT="[Text]"/>
      <dgm:spPr/>
      <dgm:t>
        <a:bodyPr/>
        <a:lstStyle/>
        <a:p>
          <a:r>
            <a:rPr lang="ru-RU" dirty="0"/>
            <a:t>Документирование полицейского насилия и кампания «Женщины против насилия»</a:t>
          </a:r>
          <a:endParaRPr lang="en-GB" dirty="0"/>
        </a:p>
      </dgm:t>
    </dgm:pt>
    <dgm:pt modelId="{FD0B87F0-E792-4246-87CE-8F46BF58F3EC}" type="parTrans" cxnId="{13B1EBFC-2514-FB45-BBD9-3A39E241CB8D}">
      <dgm:prSet/>
      <dgm:spPr/>
      <dgm:t>
        <a:bodyPr/>
        <a:lstStyle/>
        <a:p>
          <a:endParaRPr lang="en-GB"/>
        </a:p>
      </dgm:t>
    </dgm:pt>
    <dgm:pt modelId="{CA742AF8-B2A1-7A42-8E4E-F6AECF688E81}" type="sibTrans" cxnId="{13B1EBFC-2514-FB45-BBD9-3A39E241CB8D}">
      <dgm:prSet/>
      <dgm:spPr/>
      <dgm:t>
        <a:bodyPr/>
        <a:lstStyle/>
        <a:p>
          <a:endParaRPr lang="en-GB"/>
        </a:p>
      </dgm:t>
    </dgm:pt>
    <dgm:pt modelId="{AAC98928-0721-9D48-AC82-F599BD44E23D}">
      <dgm:prSet phldrT="[Text]"/>
      <dgm:spPr/>
      <dgm:t>
        <a:bodyPr/>
        <a:lstStyle/>
        <a:p>
          <a:r>
            <a:rPr lang="ru-RU" dirty="0"/>
            <a:t>«Интеграция»</a:t>
          </a:r>
          <a:endParaRPr lang="en-GB" dirty="0"/>
        </a:p>
      </dgm:t>
    </dgm:pt>
    <dgm:pt modelId="{32D03C57-9F4D-064F-BBA9-3A86BFAE562C}" type="parTrans" cxnId="{4C5F42CF-D625-6B4F-9E1E-29D2B06FE549}">
      <dgm:prSet/>
      <dgm:spPr/>
      <dgm:t>
        <a:bodyPr/>
        <a:lstStyle/>
        <a:p>
          <a:endParaRPr lang="en-GB"/>
        </a:p>
      </dgm:t>
    </dgm:pt>
    <dgm:pt modelId="{71128532-14C5-1A45-BEF9-3FEC77442736}" type="sibTrans" cxnId="{4C5F42CF-D625-6B4F-9E1E-29D2B06FE549}">
      <dgm:prSet/>
      <dgm:spPr/>
      <dgm:t>
        <a:bodyPr/>
        <a:lstStyle/>
        <a:p>
          <a:endParaRPr lang="en-GB"/>
        </a:p>
      </dgm:t>
    </dgm:pt>
    <dgm:pt modelId="{80C55765-6B52-CE4F-911C-C4F3181EB5E8}">
      <dgm:prSet phldrT="[Text]"/>
      <dgm:spPr/>
      <dgm:t>
        <a:bodyPr/>
        <a:lstStyle/>
        <a:p>
          <a:r>
            <a:rPr lang="ru-RU" dirty="0">
              <a:solidFill>
                <a:schemeClr val="accent6">
                  <a:lumMod val="50000"/>
                </a:schemeClr>
              </a:solidFill>
            </a:rPr>
            <a:t>Интеграция услуг для женщин в стандартный пакет снижения вреда</a:t>
          </a:r>
          <a:endParaRPr lang="en-GB" dirty="0">
            <a:solidFill>
              <a:schemeClr val="accent6">
                <a:lumMod val="50000"/>
              </a:schemeClr>
            </a:solidFill>
          </a:endParaRPr>
        </a:p>
      </dgm:t>
    </dgm:pt>
    <dgm:pt modelId="{2BFBD1E4-BB0F-864D-9604-DE1EE7B2ABD7}" type="parTrans" cxnId="{29F30D13-A410-0942-B499-CF6321C216CE}">
      <dgm:prSet/>
      <dgm:spPr/>
      <dgm:t>
        <a:bodyPr/>
        <a:lstStyle/>
        <a:p>
          <a:endParaRPr lang="en-GB"/>
        </a:p>
      </dgm:t>
    </dgm:pt>
    <dgm:pt modelId="{9AC7F791-40AE-A849-8792-3DC8A326C395}" type="sibTrans" cxnId="{29F30D13-A410-0942-B499-CF6321C216CE}">
      <dgm:prSet/>
      <dgm:spPr/>
      <dgm:t>
        <a:bodyPr/>
        <a:lstStyle/>
        <a:p>
          <a:endParaRPr lang="en-GB"/>
        </a:p>
      </dgm:t>
    </dgm:pt>
    <dgm:pt modelId="{E137A381-D326-1F46-9BB8-664092337DB6}">
      <dgm:prSet phldrT="[Text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Потеря целенаправленного финансирования</a:t>
          </a:r>
          <a:endParaRPr lang="en-GB" dirty="0">
            <a:solidFill>
              <a:srgbClr val="FF0000"/>
            </a:solidFill>
          </a:endParaRPr>
        </a:p>
      </dgm:t>
    </dgm:pt>
    <dgm:pt modelId="{0C3988C2-E72D-0F42-847F-8D731754D6C9}" type="parTrans" cxnId="{BAAAA71D-2D3E-5B42-80AA-7816C5B03974}">
      <dgm:prSet/>
      <dgm:spPr/>
      <dgm:t>
        <a:bodyPr/>
        <a:lstStyle/>
        <a:p>
          <a:endParaRPr lang="en-GB"/>
        </a:p>
      </dgm:t>
    </dgm:pt>
    <dgm:pt modelId="{24F039B4-6DDC-C646-8357-8BBC2F1E4C5B}" type="sibTrans" cxnId="{BAAAA71D-2D3E-5B42-80AA-7816C5B03974}">
      <dgm:prSet/>
      <dgm:spPr/>
      <dgm:t>
        <a:bodyPr/>
        <a:lstStyle/>
        <a:p>
          <a:endParaRPr lang="en-GB"/>
        </a:p>
      </dgm:t>
    </dgm:pt>
    <dgm:pt modelId="{75E6986B-E3B0-AF44-B906-C1E11D3282B2}">
      <dgm:prSet phldrT="[Text]"/>
      <dgm:spPr/>
      <dgm:t>
        <a:bodyPr/>
        <a:lstStyle/>
        <a:p>
          <a:r>
            <a:rPr lang="ru-RU" dirty="0"/>
            <a:t>Что дальше?</a:t>
          </a:r>
          <a:endParaRPr lang="en-GB" dirty="0"/>
        </a:p>
      </dgm:t>
    </dgm:pt>
    <dgm:pt modelId="{48EE8992-44E0-734B-90EC-3F48FB1E0F0F}" type="parTrans" cxnId="{C88E54D2-595A-6A4E-80FB-DB4EC9A70E62}">
      <dgm:prSet/>
      <dgm:spPr/>
      <dgm:t>
        <a:bodyPr/>
        <a:lstStyle/>
        <a:p>
          <a:endParaRPr lang="en-GB"/>
        </a:p>
      </dgm:t>
    </dgm:pt>
    <dgm:pt modelId="{049CB6EE-F4D9-8243-85B1-27A8CC5DFCBB}" type="sibTrans" cxnId="{C88E54D2-595A-6A4E-80FB-DB4EC9A70E62}">
      <dgm:prSet/>
      <dgm:spPr/>
      <dgm:t>
        <a:bodyPr/>
        <a:lstStyle/>
        <a:p>
          <a:endParaRPr lang="en-GB"/>
        </a:p>
      </dgm:t>
    </dgm:pt>
    <dgm:pt modelId="{3430DAB8-87E4-B64E-B9E2-1E840C2EDC35}">
      <dgm:prSet phldrT="[Text]"/>
      <dgm:spPr/>
      <dgm:t>
        <a:bodyPr/>
        <a:lstStyle/>
        <a:p>
          <a:r>
            <a:rPr lang="ru-RU" dirty="0"/>
            <a:t>Финансирование услуг: социальный заказ?</a:t>
          </a:r>
          <a:endParaRPr lang="en-GB" dirty="0"/>
        </a:p>
      </dgm:t>
    </dgm:pt>
    <dgm:pt modelId="{29D7E5AD-EB3F-ED4F-A3D9-26BBDEC5C507}" type="parTrans" cxnId="{A19A1D44-EA29-5043-817F-D10FB015F11A}">
      <dgm:prSet/>
      <dgm:spPr/>
      <dgm:t>
        <a:bodyPr/>
        <a:lstStyle/>
        <a:p>
          <a:endParaRPr lang="en-GB"/>
        </a:p>
      </dgm:t>
    </dgm:pt>
    <dgm:pt modelId="{791B4EFB-541C-1443-8465-BBD4CCA8DF25}" type="sibTrans" cxnId="{A19A1D44-EA29-5043-817F-D10FB015F11A}">
      <dgm:prSet/>
      <dgm:spPr/>
      <dgm:t>
        <a:bodyPr/>
        <a:lstStyle/>
        <a:p>
          <a:endParaRPr lang="en-GB"/>
        </a:p>
      </dgm:t>
    </dgm:pt>
    <dgm:pt modelId="{343F94D9-F8D6-8A42-8B74-A68EC4C4355E}">
      <dgm:prSet phldrT="[Text]"/>
      <dgm:spPr/>
      <dgm:t>
        <a:bodyPr/>
        <a:lstStyle/>
        <a:p>
          <a:r>
            <a:rPr lang="ru-RU" dirty="0"/>
            <a:t>Финансирование правозащитной деятельности: сотрудничество с Минюстом</a:t>
          </a:r>
          <a:endParaRPr lang="en-GB" dirty="0"/>
        </a:p>
      </dgm:t>
    </dgm:pt>
    <dgm:pt modelId="{26C0B883-D36E-EB4C-9482-7E58F6F98FD6}" type="parTrans" cxnId="{995D12DC-F1DC-2345-AC2F-3A9922F72E18}">
      <dgm:prSet/>
      <dgm:spPr/>
      <dgm:t>
        <a:bodyPr/>
        <a:lstStyle/>
        <a:p>
          <a:endParaRPr lang="en-GB"/>
        </a:p>
      </dgm:t>
    </dgm:pt>
    <dgm:pt modelId="{16C2DE59-8548-8F41-8EC5-7DE867E59A0B}" type="sibTrans" cxnId="{995D12DC-F1DC-2345-AC2F-3A9922F72E18}">
      <dgm:prSet/>
      <dgm:spPr/>
      <dgm:t>
        <a:bodyPr/>
        <a:lstStyle/>
        <a:p>
          <a:endParaRPr lang="en-GB"/>
        </a:p>
      </dgm:t>
    </dgm:pt>
    <dgm:pt modelId="{DF783349-1388-D842-B438-375F7DF449EB}" type="pres">
      <dgm:prSet presAssocID="{712E99B4-04B4-7040-8306-5806672A9156}" presName="linearFlow" presStyleCnt="0">
        <dgm:presLayoutVars>
          <dgm:dir/>
          <dgm:animLvl val="lvl"/>
          <dgm:resizeHandles val="exact"/>
        </dgm:presLayoutVars>
      </dgm:prSet>
      <dgm:spPr/>
    </dgm:pt>
    <dgm:pt modelId="{043FB648-8609-C143-9F6F-F615F28941B3}" type="pres">
      <dgm:prSet presAssocID="{B7B874CE-5BDF-DF4D-BC4C-F34F3D6AE329}" presName="composite" presStyleCnt="0"/>
      <dgm:spPr/>
    </dgm:pt>
    <dgm:pt modelId="{42806070-01A8-804A-A2CE-24DDA3B138CE}" type="pres">
      <dgm:prSet presAssocID="{B7B874CE-5BDF-DF4D-BC4C-F34F3D6AE32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D069FC5-789A-404A-9E73-BBF8EA2970F8}" type="pres">
      <dgm:prSet presAssocID="{B7B874CE-5BDF-DF4D-BC4C-F34F3D6AE329}" presName="descendantText" presStyleLbl="alignAcc1" presStyleIdx="0" presStyleCnt="3">
        <dgm:presLayoutVars>
          <dgm:bulletEnabled val="1"/>
        </dgm:presLayoutVars>
      </dgm:prSet>
      <dgm:spPr/>
    </dgm:pt>
    <dgm:pt modelId="{2D06EF64-37A6-4240-8B34-CBE0193EF5BE}" type="pres">
      <dgm:prSet presAssocID="{4171CBC1-DD87-274F-8DE2-69134B8C353C}" presName="sp" presStyleCnt="0"/>
      <dgm:spPr/>
    </dgm:pt>
    <dgm:pt modelId="{5D8EF712-B008-4349-B17D-D1684F935EB5}" type="pres">
      <dgm:prSet presAssocID="{AAC98928-0721-9D48-AC82-F599BD44E23D}" presName="composite" presStyleCnt="0"/>
      <dgm:spPr/>
    </dgm:pt>
    <dgm:pt modelId="{74A0F61F-0A3D-E34B-A995-1AA52D9AADC9}" type="pres">
      <dgm:prSet presAssocID="{AAC98928-0721-9D48-AC82-F599BD44E23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931CE5F-CB54-DF48-897A-322410105ABC}" type="pres">
      <dgm:prSet presAssocID="{AAC98928-0721-9D48-AC82-F599BD44E23D}" presName="descendantText" presStyleLbl="alignAcc1" presStyleIdx="1" presStyleCnt="3">
        <dgm:presLayoutVars>
          <dgm:bulletEnabled val="1"/>
        </dgm:presLayoutVars>
      </dgm:prSet>
      <dgm:spPr/>
    </dgm:pt>
    <dgm:pt modelId="{46778CEF-0544-9247-AE8A-B4317DFDD9B2}" type="pres">
      <dgm:prSet presAssocID="{71128532-14C5-1A45-BEF9-3FEC77442736}" presName="sp" presStyleCnt="0"/>
      <dgm:spPr/>
    </dgm:pt>
    <dgm:pt modelId="{D51F4230-A812-6343-887F-E77C944E45AB}" type="pres">
      <dgm:prSet presAssocID="{75E6986B-E3B0-AF44-B906-C1E11D3282B2}" presName="composite" presStyleCnt="0"/>
      <dgm:spPr/>
    </dgm:pt>
    <dgm:pt modelId="{4F37F7F6-1203-7540-B738-8E0B61C664F2}" type="pres">
      <dgm:prSet presAssocID="{75E6986B-E3B0-AF44-B906-C1E11D3282B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04AFFC8-D992-204A-8079-813F84837A7F}" type="pres">
      <dgm:prSet presAssocID="{75E6986B-E3B0-AF44-B906-C1E11D3282B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9F30D13-A410-0942-B499-CF6321C216CE}" srcId="{AAC98928-0721-9D48-AC82-F599BD44E23D}" destId="{80C55765-6B52-CE4F-911C-C4F3181EB5E8}" srcOrd="0" destOrd="0" parTransId="{2BFBD1E4-BB0F-864D-9604-DE1EE7B2ABD7}" sibTransId="{9AC7F791-40AE-A849-8792-3DC8A326C395}"/>
    <dgm:cxn modelId="{C0B23817-5E1E-6D42-8FF6-D2ADB85D0C18}" srcId="{B7B874CE-5BDF-DF4D-BC4C-F34F3D6AE329}" destId="{46EA77F1-7491-8F43-9E2E-DB0458EBB2A2}" srcOrd="0" destOrd="0" parTransId="{FFFBCE42-6668-9848-B211-E39239670BC2}" sibTransId="{90EE0E57-E953-B94C-A8A3-B207FD03B6BC}"/>
    <dgm:cxn modelId="{BAAAA71D-2D3E-5B42-80AA-7816C5B03974}" srcId="{AAC98928-0721-9D48-AC82-F599BD44E23D}" destId="{E137A381-D326-1F46-9BB8-664092337DB6}" srcOrd="1" destOrd="0" parTransId="{0C3988C2-E72D-0F42-847F-8D731754D6C9}" sibTransId="{24F039B4-6DDC-C646-8357-8BBC2F1E4C5B}"/>
    <dgm:cxn modelId="{35DFC636-E73D-AB43-9504-831AB6A3DF1A}" type="presOf" srcId="{AAC98928-0721-9D48-AC82-F599BD44E23D}" destId="{74A0F61F-0A3D-E34B-A995-1AA52D9AADC9}" srcOrd="0" destOrd="0" presId="urn:microsoft.com/office/officeart/2005/8/layout/chevron2"/>
    <dgm:cxn modelId="{1FE00239-040B-DB48-AB91-5C3D8485CC3F}" type="presOf" srcId="{712E99B4-04B4-7040-8306-5806672A9156}" destId="{DF783349-1388-D842-B438-375F7DF449EB}" srcOrd="0" destOrd="0" presId="urn:microsoft.com/office/officeart/2005/8/layout/chevron2"/>
    <dgm:cxn modelId="{A19A1D44-EA29-5043-817F-D10FB015F11A}" srcId="{75E6986B-E3B0-AF44-B906-C1E11D3282B2}" destId="{3430DAB8-87E4-B64E-B9E2-1E840C2EDC35}" srcOrd="0" destOrd="0" parTransId="{29D7E5AD-EB3F-ED4F-A3D9-26BBDEC5C507}" sibTransId="{791B4EFB-541C-1443-8465-BBD4CCA8DF25}"/>
    <dgm:cxn modelId="{0BB68148-5F02-3949-9E5E-3EA8C0B93176}" type="presOf" srcId="{E137A381-D326-1F46-9BB8-664092337DB6}" destId="{A931CE5F-CB54-DF48-897A-322410105ABC}" srcOrd="0" destOrd="1" presId="urn:microsoft.com/office/officeart/2005/8/layout/chevron2"/>
    <dgm:cxn modelId="{6297084D-2940-2F40-BE1C-92487F4DEAE9}" type="presOf" srcId="{3430DAB8-87E4-B64E-B9E2-1E840C2EDC35}" destId="{004AFFC8-D992-204A-8079-813F84837A7F}" srcOrd="0" destOrd="0" presId="urn:microsoft.com/office/officeart/2005/8/layout/chevron2"/>
    <dgm:cxn modelId="{BC28E850-11C3-514D-BFBB-1F4DDE40F23D}" srcId="{712E99B4-04B4-7040-8306-5806672A9156}" destId="{B7B874CE-5BDF-DF4D-BC4C-F34F3D6AE329}" srcOrd="0" destOrd="0" parTransId="{266E7813-6D21-7F47-B27E-95ACD25EEB60}" sibTransId="{4171CBC1-DD87-274F-8DE2-69134B8C353C}"/>
    <dgm:cxn modelId="{090DA353-A90B-C84E-8A6D-268EE4E82E48}" type="presOf" srcId="{75E6986B-E3B0-AF44-B906-C1E11D3282B2}" destId="{4F37F7F6-1203-7540-B738-8E0B61C664F2}" srcOrd="0" destOrd="0" presId="urn:microsoft.com/office/officeart/2005/8/layout/chevron2"/>
    <dgm:cxn modelId="{45F29154-6074-284B-A686-E73145F10FE4}" type="presOf" srcId="{B7B874CE-5BDF-DF4D-BC4C-F34F3D6AE329}" destId="{42806070-01A8-804A-A2CE-24DDA3B138CE}" srcOrd="0" destOrd="0" presId="urn:microsoft.com/office/officeart/2005/8/layout/chevron2"/>
    <dgm:cxn modelId="{3149C463-EE84-F949-B365-1535CDB818AA}" type="presOf" srcId="{343F94D9-F8D6-8A42-8B74-A68EC4C4355E}" destId="{004AFFC8-D992-204A-8079-813F84837A7F}" srcOrd="0" destOrd="1" presId="urn:microsoft.com/office/officeart/2005/8/layout/chevron2"/>
    <dgm:cxn modelId="{FAB01591-1FB8-0848-BC58-8BAEEA3D0DE3}" type="presOf" srcId="{46EA77F1-7491-8F43-9E2E-DB0458EBB2A2}" destId="{DD069FC5-789A-404A-9E73-BBF8EA2970F8}" srcOrd="0" destOrd="0" presId="urn:microsoft.com/office/officeart/2005/8/layout/chevron2"/>
    <dgm:cxn modelId="{3258DE9A-F84D-8049-A0C3-703ACC7EB520}" type="presOf" srcId="{A95BD01C-7536-414F-A75A-7285485D1C62}" destId="{DD069FC5-789A-404A-9E73-BBF8EA2970F8}" srcOrd="0" destOrd="1" presId="urn:microsoft.com/office/officeart/2005/8/layout/chevron2"/>
    <dgm:cxn modelId="{4C5F42CF-D625-6B4F-9E1E-29D2B06FE549}" srcId="{712E99B4-04B4-7040-8306-5806672A9156}" destId="{AAC98928-0721-9D48-AC82-F599BD44E23D}" srcOrd="1" destOrd="0" parTransId="{32D03C57-9F4D-064F-BBA9-3A86BFAE562C}" sibTransId="{71128532-14C5-1A45-BEF9-3FEC77442736}"/>
    <dgm:cxn modelId="{C88E54D2-595A-6A4E-80FB-DB4EC9A70E62}" srcId="{712E99B4-04B4-7040-8306-5806672A9156}" destId="{75E6986B-E3B0-AF44-B906-C1E11D3282B2}" srcOrd="2" destOrd="0" parTransId="{48EE8992-44E0-734B-90EC-3F48FB1E0F0F}" sibTransId="{049CB6EE-F4D9-8243-85B1-27A8CC5DFCBB}"/>
    <dgm:cxn modelId="{995D12DC-F1DC-2345-AC2F-3A9922F72E18}" srcId="{75E6986B-E3B0-AF44-B906-C1E11D3282B2}" destId="{343F94D9-F8D6-8A42-8B74-A68EC4C4355E}" srcOrd="1" destOrd="0" parTransId="{26C0B883-D36E-EB4C-9482-7E58F6F98FD6}" sibTransId="{16C2DE59-8548-8F41-8EC5-7DE867E59A0B}"/>
    <dgm:cxn modelId="{13B1EBFC-2514-FB45-BBD9-3A39E241CB8D}" srcId="{B7B874CE-5BDF-DF4D-BC4C-F34F3D6AE329}" destId="{A95BD01C-7536-414F-A75A-7285485D1C62}" srcOrd="1" destOrd="0" parTransId="{FD0B87F0-E792-4246-87CE-8F46BF58F3EC}" sibTransId="{CA742AF8-B2A1-7A42-8E4E-F6AECF688E81}"/>
    <dgm:cxn modelId="{47B4F1FE-9D6F-9F4A-9288-F7AE6CC4C8C3}" type="presOf" srcId="{80C55765-6B52-CE4F-911C-C4F3181EB5E8}" destId="{A931CE5F-CB54-DF48-897A-322410105ABC}" srcOrd="0" destOrd="0" presId="urn:microsoft.com/office/officeart/2005/8/layout/chevron2"/>
    <dgm:cxn modelId="{C673CE0F-66F7-5247-BEFE-BD8B45E28C09}" type="presParOf" srcId="{DF783349-1388-D842-B438-375F7DF449EB}" destId="{043FB648-8609-C143-9F6F-F615F28941B3}" srcOrd="0" destOrd="0" presId="urn:microsoft.com/office/officeart/2005/8/layout/chevron2"/>
    <dgm:cxn modelId="{75D1F172-F158-1B4F-B379-CC86265487DA}" type="presParOf" srcId="{043FB648-8609-C143-9F6F-F615F28941B3}" destId="{42806070-01A8-804A-A2CE-24DDA3B138CE}" srcOrd="0" destOrd="0" presId="urn:microsoft.com/office/officeart/2005/8/layout/chevron2"/>
    <dgm:cxn modelId="{760618AA-DB06-2349-898E-24D8C02F26B3}" type="presParOf" srcId="{043FB648-8609-C143-9F6F-F615F28941B3}" destId="{DD069FC5-789A-404A-9E73-BBF8EA2970F8}" srcOrd="1" destOrd="0" presId="urn:microsoft.com/office/officeart/2005/8/layout/chevron2"/>
    <dgm:cxn modelId="{B40E371E-6DFE-0E47-BFBC-0A6862DDE45C}" type="presParOf" srcId="{DF783349-1388-D842-B438-375F7DF449EB}" destId="{2D06EF64-37A6-4240-8B34-CBE0193EF5BE}" srcOrd="1" destOrd="0" presId="urn:microsoft.com/office/officeart/2005/8/layout/chevron2"/>
    <dgm:cxn modelId="{C5309229-39D6-C74F-8FE1-3545B585CA1B}" type="presParOf" srcId="{DF783349-1388-D842-B438-375F7DF449EB}" destId="{5D8EF712-B008-4349-B17D-D1684F935EB5}" srcOrd="2" destOrd="0" presId="urn:microsoft.com/office/officeart/2005/8/layout/chevron2"/>
    <dgm:cxn modelId="{53EE8F97-0DD2-BB49-B5DF-2F6CC853D2AC}" type="presParOf" srcId="{5D8EF712-B008-4349-B17D-D1684F935EB5}" destId="{74A0F61F-0A3D-E34B-A995-1AA52D9AADC9}" srcOrd="0" destOrd="0" presId="urn:microsoft.com/office/officeart/2005/8/layout/chevron2"/>
    <dgm:cxn modelId="{2141F78E-6E12-B84B-B1CB-D0423B5A1F62}" type="presParOf" srcId="{5D8EF712-B008-4349-B17D-D1684F935EB5}" destId="{A931CE5F-CB54-DF48-897A-322410105ABC}" srcOrd="1" destOrd="0" presId="urn:microsoft.com/office/officeart/2005/8/layout/chevron2"/>
    <dgm:cxn modelId="{28AAD105-371B-314E-8FE9-A476B4391AF4}" type="presParOf" srcId="{DF783349-1388-D842-B438-375F7DF449EB}" destId="{46778CEF-0544-9247-AE8A-B4317DFDD9B2}" srcOrd="3" destOrd="0" presId="urn:microsoft.com/office/officeart/2005/8/layout/chevron2"/>
    <dgm:cxn modelId="{91C62E3B-E8A5-7E4A-AF5B-0B0A4CB5864C}" type="presParOf" srcId="{DF783349-1388-D842-B438-375F7DF449EB}" destId="{D51F4230-A812-6343-887F-E77C944E45AB}" srcOrd="4" destOrd="0" presId="urn:microsoft.com/office/officeart/2005/8/layout/chevron2"/>
    <dgm:cxn modelId="{CB8DA137-AE11-4F49-813F-709917EE5481}" type="presParOf" srcId="{D51F4230-A812-6343-887F-E77C944E45AB}" destId="{4F37F7F6-1203-7540-B738-8E0B61C664F2}" srcOrd="0" destOrd="0" presId="urn:microsoft.com/office/officeart/2005/8/layout/chevron2"/>
    <dgm:cxn modelId="{945A2C07-F342-9E45-95B7-6CE1E67B78D4}" type="presParOf" srcId="{D51F4230-A812-6343-887F-E77C944E45AB}" destId="{004AFFC8-D992-204A-8079-813F84837A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6233C8-E96B-344D-BEFB-89230D4E605D}" type="doc">
      <dgm:prSet loTypeId="urn:microsoft.com/office/officeart/2005/8/layout/cycle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B1375B-CE30-1B43-8006-1E8D55B592A6}">
      <dgm:prSet phldrT="[Text]"/>
      <dgm:spPr>
        <a:solidFill>
          <a:srgbClr val="C84E17"/>
        </a:solidFill>
      </dgm:spPr>
      <dgm:t>
        <a:bodyPr/>
        <a:lstStyle/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Combines gender analysis, assessment of policy and </a:t>
          </a:r>
          <a:r>
            <a:rPr lang="en-US" b="1" dirty="0" err="1">
              <a:latin typeface="Calibri" panose="020F0502020204030204" pitchFamily="34" charset="0"/>
              <a:cs typeface="Calibri" panose="020F0502020204030204" pitchFamily="34" charset="0"/>
            </a:rPr>
            <a:t>programme</a:t>
          </a:r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 gaps</a:t>
          </a:r>
        </a:p>
      </dgm:t>
    </dgm:pt>
    <dgm:pt modelId="{504D175B-8B28-EF41-9D89-596F2D42A104}" type="parTrans" cxnId="{BC854A57-2FA0-7C46-BA33-641DC19BE2C1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F93859-1425-2540-BC36-1C7286E9D23C}" type="sibTrans" cxnId="{BC854A57-2FA0-7C46-BA33-641DC19BE2C1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E2B5B6-6040-5541-9702-D2EEE634AC09}">
      <dgm:prSet phldrT="[Text]" custT="1"/>
      <dgm:spPr/>
      <dgm:t>
        <a:bodyPr/>
        <a:lstStyle/>
        <a:p>
          <a:r>
            <a:rPr lang="en-US" sz="1200" b="0" dirty="0">
              <a:latin typeface="Calibri" panose="020F0502020204030204" pitchFamily="34" charset="0"/>
              <a:cs typeface="Calibri" panose="020F0502020204030204" pitchFamily="34" charset="0"/>
            </a:rPr>
            <a:t>How gender shapes HIV epidemics</a:t>
          </a:r>
        </a:p>
      </dgm:t>
    </dgm:pt>
    <dgm:pt modelId="{E3827B33-97DA-6E4E-9C89-5587D68DF19A}" type="parTrans" cxnId="{6C33AFBA-4B6F-EB4E-B680-F9DE0AD7BF7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B637FE-C51C-D84A-95FF-AB0B363D3856}" type="sibTrans" cxnId="{6C33AFBA-4B6F-EB4E-B680-F9DE0AD7BF7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B6DEC-0AF5-2E46-A1C6-F6ED46D1E8C3}">
      <dgm:prSet phldrT="[Text]" custT="1"/>
      <dgm:spPr/>
      <dgm:t>
        <a:bodyPr/>
        <a:lstStyle/>
        <a:p>
          <a:r>
            <a:rPr lang="en-US" sz="1200" b="0" dirty="0">
              <a:latin typeface="Calibri" panose="020F0502020204030204" pitchFamily="34" charset="0"/>
              <a:cs typeface="Calibri" panose="020F0502020204030204" pitchFamily="34" charset="0"/>
            </a:rPr>
            <a:t>Gender barriers hindering  access to services and resources</a:t>
          </a:r>
        </a:p>
      </dgm:t>
    </dgm:pt>
    <dgm:pt modelId="{7F2ECA84-6FCB-F245-BFCE-2E669D25C3E4}" type="parTrans" cxnId="{7C5237B3-C22D-BD4B-A2D7-0B4424F370E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DC6335-0FA2-8F4E-8A3A-D67F55FBD040}" type="sibTrans" cxnId="{7C5237B3-C22D-BD4B-A2D7-0B4424F370E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7BC2C0-D3E6-F546-92CC-AAE19929F9B4}">
      <dgm:prSet phldrT="[Text]"/>
      <dgm:spPr/>
      <dgm:t>
        <a:bodyPr/>
        <a:lstStyle/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   Combination of data sources</a:t>
          </a:r>
        </a:p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Qualitative methods (experiences, opinions, attitudes and feelings) </a:t>
          </a:r>
        </a:p>
      </dgm:t>
    </dgm:pt>
    <dgm:pt modelId="{464F7FB7-C943-8647-9863-EFD0DDF20B67}" type="parTrans" cxnId="{AAB7A856-D7FF-E54A-9CEE-ED52A7815D7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D9CE901-745B-E043-9533-32628BF05ACF}" type="sibTrans" cxnId="{AAB7A856-D7FF-E54A-9CEE-ED52A7815D7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B2BC2BE-67DC-644C-8393-A3494DA8FC20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Mixed - 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quanti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 and qualitative methods</a:t>
          </a:r>
        </a:p>
      </dgm:t>
    </dgm:pt>
    <dgm:pt modelId="{6345B5B6-BB03-CC40-9F0F-C0893F4F72DA}" type="parTrans" cxnId="{364A7976-D129-6144-B7A3-78683C3C40C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F8A113-1871-0C4C-84E1-7D905A14F7F9}" type="sibTrans" cxnId="{364A7976-D129-6144-B7A3-78683C3C40C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DBCCE3-0A7D-7A41-97C6-FD6A9C3B3E77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Epidemiological and 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behavioural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 information</a:t>
          </a:r>
        </a:p>
      </dgm:t>
    </dgm:pt>
    <dgm:pt modelId="{33E70383-1847-6F4E-96A3-09F6EDAB9717}" type="parTrans" cxnId="{5489F813-B588-DF4E-B05C-9F701A04666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0982C8-4CAB-4A4D-8FE6-BDCAE78D60FF}" type="sibTrans" cxnId="{5489F813-B588-DF4E-B05C-9F701A04666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A31BF2-92EA-A94A-9E0A-8992E9BC80EE}">
      <dgm:prSet phldrT="[Text]"/>
      <dgm:spPr/>
      <dgm:t>
        <a:bodyPr/>
        <a:lstStyle/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Adaptability and flexibility</a:t>
          </a:r>
        </a:p>
      </dgm:t>
    </dgm:pt>
    <dgm:pt modelId="{B4143740-2BDC-AC45-80BC-8B129DB3F201}" type="parTrans" cxnId="{DE685E8B-C80D-0C41-BB9F-46CCBAD97D1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2CE6F6B-2101-584D-AEE7-5C9EE1EFE738}" type="sibTrans" cxnId="{DE685E8B-C80D-0C41-BB9F-46CCBAD97D1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07508C-FE4F-A042-B467-B5BBD34866BD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Scope varies according to context and objectives</a:t>
          </a:r>
        </a:p>
      </dgm:t>
    </dgm:pt>
    <dgm:pt modelId="{34F9C5CB-2233-F048-B248-240BB88F58E9}" type="parTrans" cxnId="{40A40911-CA0F-2E4B-9E05-2FDB95CF2DD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C39B70-CAEC-FF4F-9C40-E17438421645}" type="sibTrans" cxnId="{40A40911-CA0F-2E4B-9E05-2FDB95CF2DD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1A0D2DA-9027-8D44-8E66-86262153806C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Stages can be used separated and/or adapted</a:t>
          </a:r>
        </a:p>
      </dgm:t>
    </dgm:pt>
    <dgm:pt modelId="{1805BE19-1D7B-594D-A7EE-E371F2917AB6}" type="parTrans" cxnId="{3731238D-6FA8-2E4D-96A4-56CA97EA26D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A4C27D-D270-E848-A6AC-F52256F9E327}" type="sibTrans" cxnId="{3731238D-6FA8-2E4D-96A4-56CA97EA26D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2C39A4-A347-7746-A7B3-3984367F5613}">
      <dgm:prSet/>
      <dgm:spPr>
        <a:solidFill>
          <a:srgbClr val="FFAB35"/>
        </a:solidFill>
      </dgm:spPr>
      <dgm:t>
        <a:bodyPr/>
        <a:lstStyle/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Alignment and harmonization</a:t>
          </a:r>
        </a:p>
      </dgm:t>
    </dgm:pt>
    <dgm:pt modelId="{2A4B1F9B-00EC-BF40-8803-EF5AD2ED50B2}" type="parTrans" cxnId="{00E991C2-88B5-0145-B889-CCF202CCF0E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17CEB6-804E-9D4B-B85C-3C762F5604C5}" type="sibTrans" cxnId="{00E991C2-88B5-0145-B889-CCF202CCF0E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24505C-C069-204A-BE51-960537124001}">
      <dgm:prSet phldrT="[Text]" custT="1"/>
      <dgm:spPr/>
      <dgm:t>
        <a:bodyPr/>
        <a:lstStyle/>
        <a:p>
          <a:r>
            <a:rPr lang="en-US" sz="1200" b="0" dirty="0">
              <a:latin typeface="Calibri" panose="020F0502020204030204" pitchFamily="34" charset="0"/>
              <a:cs typeface="Calibri" panose="020F0502020204030204" pitchFamily="34" charset="0"/>
            </a:rPr>
            <a:t>Performance of national HIV response</a:t>
          </a:r>
        </a:p>
      </dgm:t>
    </dgm:pt>
    <dgm:pt modelId="{1E24109D-E1AA-4048-8BA4-4E39BE091F77}" type="parTrans" cxnId="{52E4F8BD-5087-A843-8CED-C14C3D65F76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DE3BEC-2A76-5A40-BF8E-515CA8D45784}" type="sibTrans" cxnId="{52E4F8BD-5087-A843-8CED-C14C3D65F76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F969021-3E4B-D74F-A2CA-4BF109071791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Interdependent and complementary with other tools, indicators and policy questionnaires</a:t>
          </a:r>
        </a:p>
      </dgm:t>
    </dgm:pt>
    <dgm:pt modelId="{33EA86D6-D765-894D-A7F0-E903A5D22E13}" type="parTrans" cxnId="{A944BD4F-3BC3-1741-A6C1-2CF595AE789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E3DA81-C6DF-4443-B44B-D911F6E9CF25}" type="sibTrans" cxnId="{A944BD4F-3BC3-1741-A6C1-2CF595AE789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478832-5255-D541-8379-D15D63DEE5D1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Laws, policies, 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programmes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7F4073-4591-8C4B-9CCD-625B34387B71}" type="parTrans" cxnId="{8AA7FD7C-06E1-CA42-8C5C-DF8FA2BA0FB2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230164-12E1-3A4F-9775-48B18B55F661}" type="sibTrans" cxnId="{8AA7FD7C-06E1-CA42-8C5C-DF8FA2BA0FB2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FBF7E14-78F4-3445-B0D8-3DC98D1A0A9F}">
      <dgm:prSet/>
      <dgm:spPr/>
      <dgm:t>
        <a:bodyPr/>
        <a:lstStyle/>
        <a:p>
          <a:r>
            <a:rPr lang="en-US" b="0" i="0" u="none" dirty="0">
              <a:latin typeface="Calibri" panose="020F0502020204030204" pitchFamily="34" charset="0"/>
              <a:cs typeface="Calibri" panose="020F0502020204030204" pitchFamily="34" charset="0"/>
            </a:rPr>
            <a:t>Standardized formats: GA report, advocacy brief, quality assurance checklist.</a:t>
          </a:r>
          <a:endParaRPr lang="en-US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19DBC7-9EEC-AA4E-AFEE-047100CA2516}" type="parTrans" cxnId="{9A50D97A-B73B-7343-8B8B-8DCCD0461908}">
      <dgm:prSet/>
      <dgm:spPr/>
      <dgm:t>
        <a:bodyPr/>
        <a:lstStyle/>
        <a:p>
          <a:endParaRPr lang="en-US"/>
        </a:p>
      </dgm:t>
    </dgm:pt>
    <dgm:pt modelId="{49A174E6-3570-134C-AAE5-6D2AA4575D38}" type="sibTrans" cxnId="{9A50D97A-B73B-7343-8B8B-8DCCD0461908}">
      <dgm:prSet/>
      <dgm:spPr/>
      <dgm:t>
        <a:bodyPr/>
        <a:lstStyle/>
        <a:p>
          <a:endParaRPr lang="en-US"/>
        </a:p>
      </dgm:t>
    </dgm:pt>
    <dgm:pt modelId="{CB499908-E6AA-024D-8893-EB53FC440ABF}">
      <dgm:prSet/>
      <dgm:spPr/>
      <dgm:t>
        <a:bodyPr/>
        <a:lstStyle/>
        <a:p>
          <a:r>
            <a:rPr lang="en-US" b="0" dirty="0">
              <a:latin typeface="Calibri" panose="020F0502020204030204" pitchFamily="34" charset="0"/>
              <a:cs typeface="Calibri" panose="020F0502020204030204" pitchFamily="34" charset="0"/>
            </a:rPr>
            <a:t>Follow-up process</a:t>
          </a:r>
        </a:p>
      </dgm:t>
    </dgm:pt>
    <dgm:pt modelId="{D730B8FB-1ABD-9745-8050-B4DFA4EC9C62}" type="parTrans" cxnId="{942CB4A0-02F9-7549-A88F-8A31274823E5}">
      <dgm:prSet/>
      <dgm:spPr/>
      <dgm:t>
        <a:bodyPr/>
        <a:lstStyle/>
        <a:p>
          <a:endParaRPr lang="en-US"/>
        </a:p>
      </dgm:t>
    </dgm:pt>
    <dgm:pt modelId="{E3B6E376-00F4-1044-B3F8-4C2E636C7F86}" type="sibTrans" cxnId="{942CB4A0-02F9-7549-A88F-8A31274823E5}">
      <dgm:prSet/>
      <dgm:spPr/>
      <dgm:t>
        <a:bodyPr/>
        <a:lstStyle/>
        <a:p>
          <a:endParaRPr lang="en-US"/>
        </a:p>
      </dgm:t>
    </dgm:pt>
    <dgm:pt modelId="{7B57F28E-5978-5E4D-9D0B-1E4850205BDD}" type="pres">
      <dgm:prSet presAssocID="{396233C8-E96B-344D-BEFB-89230D4E605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73732F6-734E-A749-9FAB-655B39BD7A0C}" type="pres">
      <dgm:prSet presAssocID="{396233C8-E96B-344D-BEFB-89230D4E605D}" presName="children" presStyleCnt="0"/>
      <dgm:spPr/>
    </dgm:pt>
    <dgm:pt modelId="{D91994DD-07D0-3744-ADA4-A818724CDA45}" type="pres">
      <dgm:prSet presAssocID="{396233C8-E96B-344D-BEFB-89230D4E605D}" presName="child1group" presStyleCnt="0"/>
      <dgm:spPr/>
    </dgm:pt>
    <dgm:pt modelId="{91D31ADA-0FDF-A24C-84BC-4C4C99817D95}" type="pres">
      <dgm:prSet presAssocID="{396233C8-E96B-344D-BEFB-89230D4E605D}" presName="child1" presStyleLbl="bgAcc1" presStyleIdx="0" presStyleCnt="4" custScaleX="130767"/>
      <dgm:spPr/>
    </dgm:pt>
    <dgm:pt modelId="{02A6C3E0-7D63-D542-AF8A-4425E81C807E}" type="pres">
      <dgm:prSet presAssocID="{396233C8-E96B-344D-BEFB-89230D4E605D}" presName="child1Text" presStyleLbl="bgAcc1" presStyleIdx="0" presStyleCnt="4">
        <dgm:presLayoutVars>
          <dgm:bulletEnabled val="1"/>
        </dgm:presLayoutVars>
      </dgm:prSet>
      <dgm:spPr/>
    </dgm:pt>
    <dgm:pt modelId="{85D51237-1BC7-1C4A-80E8-86A293225E20}" type="pres">
      <dgm:prSet presAssocID="{396233C8-E96B-344D-BEFB-89230D4E605D}" presName="child2group" presStyleCnt="0"/>
      <dgm:spPr/>
    </dgm:pt>
    <dgm:pt modelId="{FB28B639-B4F7-0240-A9F8-1E610FC5F9C4}" type="pres">
      <dgm:prSet presAssocID="{396233C8-E96B-344D-BEFB-89230D4E605D}" presName="child2" presStyleLbl="bgAcc1" presStyleIdx="1" presStyleCnt="4"/>
      <dgm:spPr/>
    </dgm:pt>
    <dgm:pt modelId="{7CB5AEAF-8568-8B43-81F9-40E2BA27F0ED}" type="pres">
      <dgm:prSet presAssocID="{396233C8-E96B-344D-BEFB-89230D4E605D}" presName="child2Text" presStyleLbl="bgAcc1" presStyleIdx="1" presStyleCnt="4">
        <dgm:presLayoutVars>
          <dgm:bulletEnabled val="1"/>
        </dgm:presLayoutVars>
      </dgm:prSet>
      <dgm:spPr/>
    </dgm:pt>
    <dgm:pt modelId="{5B24E18E-4170-B04E-BEC2-E2983EDB5CD8}" type="pres">
      <dgm:prSet presAssocID="{396233C8-E96B-344D-BEFB-89230D4E605D}" presName="child3group" presStyleCnt="0"/>
      <dgm:spPr/>
    </dgm:pt>
    <dgm:pt modelId="{42161F4F-6F37-684D-955B-F906556300C9}" type="pres">
      <dgm:prSet presAssocID="{396233C8-E96B-344D-BEFB-89230D4E605D}" presName="child3" presStyleLbl="bgAcc1" presStyleIdx="2" presStyleCnt="4"/>
      <dgm:spPr/>
    </dgm:pt>
    <dgm:pt modelId="{739A41B6-A6EC-B549-B7D2-2B824D764376}" type="pres">
      <dgm:prSet presAssocID="{396233C8-E96B-344D-BEFB-89230D4E605D}" presName="child3Text" presStyleLbl="bgAcc1" presStyleIdx="2" presStyleCnt="4">
        <dgm:presLayoutVars>
          <dgm:bulletEnabled val="1"/>
        </dgm:presLayoutVars>
      </dgm:prSet>
      <dgm:spPr/>
    </dgm:pt>
    <dgm:pt modelId="{D0098D88-F10F-784D-B655-866536C4D13A}" type="pres">
      <dgm:prSet presAssocID="{396233C8-E96B-344D-BEFB-89230D4E605D}" presName="child4group" presStyleCnt="0"/>
      <dgm:spPr/>
    </dgm:pt>
    <dgm:pt modelId="{0CC8ED8B-4853-BA42-81BE-57705EFFF523}" type="pres">
      <dgm:prSet presAssocID="{396233C8-E96B-344D-BEFB-89230D4E605D}" presName="child4" presStyleLbl="bgAcc1" presStyleIdx="3" presStyleCnt="4" custLinFactNeighborX="-11267" custLinFactNeighborY="3864"/>
      <dgm:spPr/>
    </dgm:pt>
    <dgm:pt modelId="{5E51C1F6-DBEA-1C4A-A962-A07ABBE958AF}" type="pres">
      <dgm:prSet presAssocID="{396233C8-E96B-344D-BEFB-89230D4E605D}" presName="child4Text" presStyleLbl="bgAcc1" presStyleIdx="3" presStyleCnt="4">
        <dgm:presLayoutVars>
          <dgm:bulletEnabled val="1"/>
        </dgm:presLayoutVars>
      </dgm:prSet>
      <dgm:spPr/>
    </dgm:pt>
    <dgm:pt modelId="{DA8ED5D2-FEB1-A244-AA6D-83743297D3E1}" type="pres">
      <dgm:prSet presAssocID="{396233C8-E96B-344D-BEFB-89230D4E605D}" presName="childPlaceholder" presStyleCnt="0"/>
      <dgm:spPr/>
    </dgm:pt>
    <dgm:pt modelId="{53214FCD-2B33-9A49-93D5-66CA7CD24A94}" type="pres">
      <dgm:prSet presAssocID="{396233C8-E96B-344D-BEFB-89230D4E605D}" presName="circle" presStyleCnt="0"/>
      <dgm:spPr/>
    </dgm:pt>
    <dgm:pt modelId="{0C6C4721-E2C3-0343-9D4E-E66A3252073C}" type="pres">
      <dgm:prSet presAssocID="{396233C8-E96B-344D-BEFB-89230D4E605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A550604-C6C4-C246-B59C-74BCA8A43D70}" type="pres">
      <dgm:prSet presAssocID="{396233C8-E96B-344D-BEFB-89230D4E605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C975E21-59DA-564B-8C55-974F9FCFE7FE}" type="pres">
      <dgm:prSet presAssocID="{396233C8-E96B-344D-BEFB-89230D4E605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53DB934-BD01-814A-963E-B535577B2581}" type="pres">
      <dgm:prSet presAssocID="{396233C8-E96B-344D-BEFB-89230D4E605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BA65443-08E6-8744-91CB-D806AA5A9725}" type="pres">
      <dgm:prSet presAssocID="{396233C8-E96B-344D-BEFB-89230D4E605D}" presName="quadrantPlaceholder" presStyleCnt="0"/>
      <dgm:spPr/>
    </dgm:pt>
    <dgm:pt modelId="{D6BBCFE9-00E2-BA4C-9564-534FA87DA33A}" type="pres">
      <dgm:prSet presAssocID="{396233C8-E96B-344D-BEFB-89230D4E605D}" presName="center1" presStyleLbl="fgShp" presStyleIdx="0" presStyleCnt="2"/>
      <dgm:spPr/>
    </dgm:pt>
    <dgm:pt modelId="{DE148D68-C36B-D84C-83FC-60C302B5905E}" type="pres">
      <dgm:prSet presAssocID="{396233C8-E96B-344D-BEFB-89230D4E605D}" presName="center2" presStyleLbl="fgShp" presStyleIdx="1" presStyleCnt="2"/>
      <dgm:spPr/>
    </dgm:pt>
  </dgm:ptLst>
  <dgm:cxnLst>
    <dgm:cxn modelId="{28068C02-1CEA-854A-9379-E63DE05A316B}" type="presOf" srcId="{436B6DEC-0AF5-2E46-A1C6-F6ED46D1E8C3}" destId="{91D31ADA-0FDF-A24C-84BC-4C4C99817D95}" srcOrd="0" destOrd="1" presId="urn:microsoft.com/office/officeart/2005/8/layout/cycle4"/>
    <dgm:cxn modelId="{B226960C-0B4A-9D45-BBD5-0E6F0FD0C62F}" type="presOf" srcId="{11478832-5255-D541-8379-D15D63DEE5D1}" destId="{739A41B6-A6EC-B549-B7D2-2B824D764376}" srcOrd="1" destOrd="2" presId="urn:microsoft.com/office/officeart/2005/8/layout/cycle4"/>
    <dgm:cxn modelId="{40A40911-CA0F-2E4B-9E05-2FDB95CF2DDD}" srcId="{C0A31BF2-92EA-A94A-9E0A-8992E9BC80EE}" destId="{5A07508C-FE4F-A042-B467-B5BBD34866BD}" srcOrd="0" destOrd="0" parTransId="{34F9C5CB-2233-F048-B248-240BB88F58E9}" sibTransId="{F7C39B70-CAEC-FF4F-9C40-E17438421645}"/>
    <dgm:cxn modelId="{5489F813-B588-DF4E-B05C-9F701A046660}" srcId="{707BC2C0-D3E6-F546-92CC-AAE19929F9B4}" destId="{1BDBCCE3-0A7D-7A41-97C6-FD6A9C3B3E77}" srcOrd="1" destOrd="0" parTransId="{33E70383-1847-6F4E-96A3-09F6EDAB9717}" sibTransId="{B70982C8-4CAB-4A4D-8FE6-BDCAE78D60FF}"/>
    <dgm:cxn modelId="{64038518-C140-594C-AA62-DBAF3F618F1C}" type="presOf" srcId="{C0A31BF2-92EA-A94A-9E0A-8992E9BC80EE}" destId="{153DB934-BD01-814A-963E-B535577B2581}" srcOrd="0" destOrd="0" presId="urn:microsoft.com/office/officeart/2005/8/layout/cycle4"/>
    <dgm:cxn modelId="{41856C42-785F-DE40-A458-3CD0AD6CA20A}" type="presOf" srcId="{E72C39A4-A347-7746-A7B3-3984367F5613}" destId="{BA550604-C6C4-C246-B59C-74BCA8A43D70}" srcOrd="0" destOrd="0" presId="urn:microsoft.com/office/officeart/2005/8/layout/cycle4"/>
    <dgm:cxn modelId="{A944BD4F-3BC3-1741-A6C1-2CF595AE7893}" srcId="{E72C39A4-A347-7746-A7B3-3984367F5613}" destId="{EF969021-3E4B-D74F-A2CA-4BF109071791}" srcOrd="0" destOrd="0" parTransId="{33EA86D6-D765-894D-A7F0-E903A5D22E13}" sibTransId="{3EE3DA81-C6DF-4443-B44B-D911F6E9CF25}"/>
    <dgm:cxn modelId="{AAB7A856-D7FF-E54A-9CEE-ED52A7815D73}" srcId="{396233C8-E96B-344D-BEFB-89230D4E605D}" destId="{707BC2C0-D3E6-F546-92CC-AAE19929F9B4}" srcOrd="2" destOrd="0" parTransId="{464F7FB7-C943-8647-9863-EFD0DDF20B67}" sibTransId="{9D9CE901-745B-E043-9533-32628BF05ACF}"/>
    <dgm:cxn modelId="{0C82C256-D7AD-7446-9287-D15859A637CD}" type="presOf" srcId="{AE24505C-C069-204A-BE51-960537124001}" destId="{91D31ADA-0FDF-A24C-84BC-4C4C99817D95}" srcOrd="0" destOrd="2" presId="urn:microsoft.com/office/officeart/2005/8/layout/cycle4"/>
    <dgm:cxn modelId="{BC854A57-2FA0-7C46-BA33-641DC19BE2C1}" srcId="{396233C8-E96B-344D-BEFB-89230D4E605D}" destId="{C9B1375B-CE30-1B43-8006-1E8D55B592A6}" srcOrd="0" destOrd="0" parTransId="{504D175B-8B28-EF41-9D89-596F2D42A104}" sibTransId="{14F93859-1425-2540-BC36-1C7286E9D23C}"/>
    <dgm:cxn modelId="{64232E61-6D4F-754C-9DF0-472718EBCB03}" type="presOf" srcId="{436B6DEC-0AF5-2E46-A1C6-F6ED46D1E8C3}" destId="{02A6C3E0-7D63-D542-AF8A-4425E81C807E}" srcOrd="1" destOrd="1" presId="urn:microsoft.com/office/officeart/2005/8/layout/cycle4"/>
    <dgm:cxn modelId="{482ACB6A-B6CB-C249-8006-8742AD1E8333}" type="presOf" srcId="{396233C8-E96B-344D-BEFB-89230D4E605D}" destId="{7B57F28E-5978-5E4D-9D0B-1E4850205BDD}" srcOrd="0" destOrd="0" presId="urn:microsoft.com/office/officeart/2005/8/layout/cycle4"/>
    <dgm:cxn modelId="{B7F4D06D-BBF0-EC42-9B08-F99CFCB53587}" type="presOf" srcId="{C9B1375B-CE30-1B43-8006-1E8D55B592A6}" destId="{0C6C4721-E2C3-0343-9D4E-E66A3252073C}" srcOrd="0" destOrd="0" presId="urn:microsoft.com/office/officeart/2005/8/layout/cycle4"/>
    <dgm:cxn modelId="{3D2AD86D-968A-B145-9311-383F59A0EB4A}" type="presOf" srcId="{5A07508C-FE4F-A042-B467-B5BBD34866BD}" destId="{5E51C1F6-DBEA-1C4A-A962-A07ABBE958AF}" srcOrd="1" destOrd="0" presId="urn:microsoft.com/office/officeart/2005/8/layout/cycle4"/>
    <dgm:cxn modelId="{364A7976-D129-6144-B7A3-78683C3C40CE}" srcId="{707BC2C0-D3E6-F546-92CC-AAE19929F9B4}" destId="{2B2BC2BE-67DC-644C-8393-A3494DA8FC20}" srcOrd="0" destOrd="0" parTransId="{6345B5B6-BB03-CC40-9F0F-C0893F4F72DA}" sibTransId="{92F8A113-1871-0C4C-84E1-7D905A14F7F9}"/>
    <dgm:cxn modelId="{1CB45A79-54E0-2A4C-BCC6-47028E7DE51E}" type="presOf" srcId="{1BDBCCE3-0A7D-7A41-97C6-FD6A9C3B3E77}" destId="{42161F4F-6F37-684D-955B-F906556300C9}" srcOrd="0" destOrd="1" presId="urn:microsoft.com/office/officeart/2005/8/layout/cycle4"/>
    <dgm:cxn modelId="{E02ED77A-6EB1-8141-918D-75E5D6D59429}" type="presOf" srcId="{11478832-5255-D541-8379-D15D63DEE5D1}" destId="{42161F4F-6F37-684D-955B-F906556300C9}" srcOrd="0" destOrd="2" presId="urn:microsoft.com/office/officeart/2005/8/layout/cycle4"/>
    <dgm:cxn modelId="{9A50D97A-B73B-7343-8B8B-8DCCD0461908}" srcId="{E72C39A4-A347-7746-A7B3-3984367F5613}" destId="{4FBF7E14-78F4-3445-B0D8-3DC98D1A0A9F}" srcOrd="1" destOrd="0" parTransId="{8419DBC7-9EEC-AA4E-AFEE-047100CA2516}" sibTransId="{49A174E6-3570-134C-AAE5-6D2AA4575D38}"/>
    <dgm:cxn modelId="{8AA7FD7C-06E1-CA42-8C5C-DF8FA2BA0FB2}" srcId="{707BC2C0-D3E6-F546-92CC-AAE19929F9B4}" destId="{11478832-5255-D541-8379-D15D63DEE5D1}" srcOrd="2" destOrd="0" parTransId="{C17F4073-4591-8C4B-9CCD-625B34387B71}" sibTransId="{00230164-12E1-3A4F-9775-48B18B55F661}"/>
    <dgm:cxn modelId="{D7AC8982-D602-D444-9B6A-41D5FE326AB7}" type="presOf" srcId="{CB499908-E6AA-024D-8893-EB53FC440ABF}" destId="{FB28B639-B4F7-0240-A9F8-1E610FC5F9C4}" srcOrd="0" destOrd="2" presId="urn:microsoft.com/office/officeart/2005/8/layout/cycle4"/>
    <dgm:cxn modelId="{33C7B483-40BA-D840-B505-132B03FDBD90}" type="presOf" srcId="{E6E2B5B6-6040-5541-9702-D2EEE634AC09}" destId="{02A6C3E0-7D63-D542-AF8A-4425E81C807E}" srcOrd="1" destOrd="0" presId="urn:microsoft.com/office/officeart/2005/8/layout/cycle4"/>
    <dgm:cxn modelId="{CCD31486-86EF-524F-B64D-A8657A4D9CB3}" type="presOf" srcId="{EF969021-3E4B-D74F-A2CA-4BF109071791}" destId="{7CB5AEAF-8568-8B43-81F9-40E2BA27F0ED}" srcOrd="1" destOrd="0" presId="urn:microsoft.com/office/officeart/2005/8/layout/cycle4"/>
    <dgm:cxn modelId="{DE685E8B-C80D-0C41-BB9F-46CCBAD97D13}" srcId="{396233C8-E96B-344D-BEFB-89230D4E605D}" destId="{C0A31BF2-92EA-A94A-9E0A-8992E9BC80EE}" srcOrd="3" destOrd="0" parTransId="{B4143740-2BDC-AC45-80BC-8B129DB3F201}" sibTransId="{22CE6F6B-2101-584D-AEE7-5C9EE1EFE738}"/>
    <dgm:cxn modelId="{3731238D-6FA8-2E4D-96A4-56CA97EA26DC}" srcId="{C0A31BF2-92EA-A94A-9E0A-8992E9BC80EE}" destId="{41A0D2DA-9027-8D44-8E66-86262153806C}" srcOrd="1" destOrd="0" parTransId="{1805BE19-1D7B-594D-A7EE-E371F2917AB6}" sibTransId="{ACA4C27D-D270-E848-A6AC-F52256F9E327}"/>
    <dgm:cxn modelId="{24C8B597-78AA-3547-A426-F70543B1EAA5}" type="presOf" srcId="{41A0D2DA-9027-8D44-8E66-86262153806C}" destId="{0CC8ED8B-4853-BA42-81BE-57705EFFF523}" srcOrd="0" destOrd="1" presId="urn:microsoft.com/office/officeart/2005/8/layout/cycle4"/>
    <dgm:cxn modelId="{642BD59B-A920-9D43-9412-D7ABD95CBA18}" type="presOf" srcId="{EF969021-3E4B-D74F-A2CA-4BF109071791}" destId="{FB28B639-B4F7-0240-A9F8-1E610FC5F9C4}" srcOrd="0" destOrd="0" presId="urn:microsoft.com/office/officeart/2005/8/layout/cycle4"/>
    <dgm:cxn modelId="{942CB4A0-02F9-7549-A88F-8A31274823E5}" srcId="{E72C39A4-A347-7746-A7B3-3984367F5613}" destId="{CB499908-E6AA-024D-8893-EB53FC440ABF}" srcOrd="2" destOrd="0" parTransId="{D730B8FB-1ABD-9745-8050-B4DFA4EC9C62}" sibTransId="{E3B6E376-00F4-1044-B3F8-4C2E636C7F86}"/>
    <dgm:cxn modelId="{FD0D7EA1-A728-A84B-9A64-58C249A1062A}" type="presOf" srcId="{41A0D2DA-9027-8D44-8E66-86262153806C}" destId="{5E51C1F6-DBEA-1C4A-A962-A07ABBE958AF}" srcOrd="1" destOrd="1" presId="urn:microsoft.com/office/officeart/2005/8/layout/cycle4"/>
    <dgm:cxn modelId="{502E87A5-CDC6-1241-BDD1-1AF38223A751}" type="presOf" srcId="{E6E2B5B6-6040-5541-9702-D2EEE634AC09}" destId="{91D31ADA-0FDF-A24C-84BC-4C4C99817D95}" srcOrd="0" destOrd="0" presId="urn:microsoft.com/office/officeart/2005/8/layout/cycle4"/>
    <dgm:cxn modelId="{7C5237B3-C22D-BD4B-A2D7-0B4424F370E3}" srcId="{C9B1375B-CE30-1B43-8006-1E8D55B592A6}" destId="{436B6DEC-0AF5-2E46-A1C6-F6ED46D1E8C3}" srcOrd="1" destOrd="0" parTransId="{7F2ECA84-6FCB-F245-BFCE-2E669D25C3E4}" sibTransId="{97DC6335-0FA2-8F4E-8A3A-D67F55FBD040}"/>
    <dgm:cxn modelId="{8FB4D0B7-A0C9-4843-8E30-19C8F8DBDEE4}" type="presOf" srcId="{AE24505C-C069-204A-BE51-960537124001}" destId="{02A6C3E0-7D63-D542-AF8A-4425E81C807E}" srcOrd="1" destOrd="2" presId="urn:microsoft.com/office/officeart/2005/8/layout/cycle4"/>
    <dgm:cxn modelId="{6C33AFBA-4B6F-EB4E-B680-F9DE0AD7BF7F}" srcId="{C9B1375B-CE30-1B43-8006-1E8D55B592A6}" destId="{E6E2B5B6-6040-5541-9702-D2EEE634AC09}" srcOrd="0" destOrd="0" parTransId="{E3827B33-97DA-6E4E-9C89-5587D68DF19A}" sibTransId="{DDB637FE-C51C-D84A-95FF-AB0B363D3856}"/>
    <dgm:cxn modelId="{52E4F8BD-5087-A843-8CED-C14C3D65F768}" srcId="{C9B1375B-CE30-1B43-8006-1E8D55B592A6}" destId="{AE24505C-C069-204A-BE51-960537124001}" srcOrd="2" destOrd="0" parTransId="{1E24109D-E1AA-4048-8BA4-4E39BE091F77}" sibTransId="{F2DE3BEC-2A76-5A40-BF8E-515CA8D45784}"/>
    <dgm:cxn modelId="{12CBB9BE-A02F-CA43-85FA-70FA7481754C}" type="presOf" srcId="{4FBF7E14-78F4-3445-B0D8-3DC98D1A0A9F}" destId="{FB28B639-B4F7-0240-A9F8-1E610FC5F9C4}" srcOrd="0" destOrd="1" presId="urn:microsoft.com/office/officeart/2005/8/layout/cycle4"/>
    <dgm:cxn modelId="{00E991C2-88B5-0145-B889-CCF202CCF0E7}" srcId="{396233C8-E96B-344D-BEFB-89230D4E605D}" destId="{E72C39A4-A347-7746-A7B3-3984367F5613}" srcOrd="1" destOrd="0" parTransId="{2A4B1F9B-00EC-BF40-8803-EF5AD2ED50B2}" sibTransId="{8E17CEB6-804E-9D4B-B85C-3C762F5604C5}"/>
    <dgm:cxn modelId="{2CC9D5D0-7894-4B4D-959C-3C956325D6D1}" type="presOf" srcId="{4FBF7E14-78F4-3445-B0D8-3DC98D1A0A9F}" destId="{7CB5AEAF-8568-8B43-81F9-40E2BA27F0ED}" srcOrd="1" destOrd="1" presId="urn:microsoft.com/office/officeart/2005/8/layout/cycle4"/>
    <dgm:cxn modelId="{B047E8D1-0018-454E-BC2C-06A1E6426753}" type="presOf" srcId="{1BDBCCE3-0A7D-7A41-97C6-FD6A9C3B3E77}" destId="{739A41B6-A6EC-B549-B7D2-2B824D764376}" srcOrd="1" destOrd="1" presId="urn:microsoft.com/office/officeart/2005/8/layout/cycle4"/>
    <dgm:cxn modelId="{1FD4C0E1-D07D-B541-8BD8-B287DB6E0074}" type="presOf" srcId="{5A07508C-FE4F-A042-B467-B5BBD34866BD}" destId="{0CC8ED8B-4853-BA42-81BE-57705EFFF523}" srcOrd="0" destOrd="0" presId="urn:microsoft.com/office/officeart/2005/8/layout/cycle4"/>
    <dgm:cxn modelId="{9CBD0FE8-7FD5-3E42-A0B9-1481969A74A1}" type="presOf" srcId="{2B2BC2BE-67DC-644C-8393-A3494DA8FC20}" destId="{42161F4F-6F37-684D-955B-F906556300C9}" srcOrd="0" destOrd="0" presId="urn:microsoft.com/office/officeart/2005/8/layout/cycle4"/>
    <dgm:cxn modelId="{3EDFEFEB-D684-2D48-8CDD-A1AEDB3252F1}" type="presOf" srcId="{CB499908-E6AA-024D-8893-EB53FC440ABF}" destId="{7CB5AEAF-8568-8B43-81F9-40E2BA27F0ED}" srcOrd="1" destOrd="2" presId="urn:microsoft.com/office/officeart/2005/8/layout/cycle4"/>
    <dgm:cxn modelId="{D4A142F4-C9A0-BB49-986A-9F6356D81027}" type="presOf" srcId="{2B2BC2BE-67DC-644C-8393-A3494DA8FC20}" destId="{739A41B6-A6EC-B549-B7D2-2B824D764376}" srcOrd="1" destOrd="0" presId="urn:microsoft.com/office/officeart/2005/8/layout/cycle4"/>
    <dgm:cxn modelId="{35598CFE-7EF5-9C4B-814B-9ACDD8B44F59}" type="presOf" srcId="{707BC2C0-D3E6-F546-92CC-AAE19929F9B4}" destId="{7C975E21-59DA-564B-8C55-974F9FCFE7FE}" srcOrd="0" destOrd="0" presId="urn:microsoft.com/office/officeart/2005/8/layout/cycle4"/>
    <dgm:cxn modelId="{A37A60F9-41B0-D944-A24A-94BC88E696F1}" type="presParOf" srcId="{7B57F28E-5978-5E4D-9D0B-1E4850205BDD}" destId="{073732F6-734E-A749-9FAB-655B39BD7A0C}" srcOrd="0" destOrd="0" presId="urn:microsoft.com/office/officeart/2005/8/layout/cycle4"/>
    <dgm:cxn modelId="{7A0BD306-5F66-F045-AE11-CCAB6A2E25BC}" type="presParOf" srcId="{073732F6-734E-A749-9FAB-655B39BD7A0C}" destId="{D91994DD-07D0-3744-ADA4-A818724CDA45}" srcOrd="0" destOrd="0" presId="urn:microsoft.com/office/officeart/2005/8/layout/cycle4"/>
    <dgm:cxn modelId="{426D617D-B57D-5D40-80E5-E6BE0FBC8EE7}" type="presParOf" srcId="{D91994DD-07D0-3744-ADA4-A818724CDA45}" destId="{91D31ADA-0FDF-A24C-84BC-4C4C99817D95}" srcOrd="0" destOrd="0" presId="urn:microsoft.com/office/officeart/2005/8/layout/cycle4"/>
    <dgm:cxn modelId="{878393DE-C7D5-1443-87F6-1CD4B0F0D9B8}" type="presParOf" srcId="{D91994DD-07D0-3744-ADA4-A818724CDA45}" destId="{02A6C3E0-7D63-D542-AF8A-4425E81C807E}" srcOrd="1" destOrd="0" presId="urn:microsoft.com/office/officeart/2005/8/layout/cycle4"/>
    <dgm:cxn modelId="{E8CE531D-0DC4-FD42-B6D9-789518AB8E7B}" type="presParOf" srcId="{073732F6-734E-A749-9FAB-655B39BD7A0C}" destId="{85D51237-1BC7-1C4A-80E8-86A293225E20}" srcOrd="1" destOrd="0" presId="urn:microsoft.com/office/officeart/2005/8/layout/cycle4"/>
    <dgm:cxn modelId="{761FABE1-2580-854F-AB06-5FFF5AAEDE73}" type="presParOf" srcId="{85D51237-1BC7-1C4A-80E8-86A293225E20}" destId="{FB28B639-B4F7-0240-A9F8-1E610FC5F9C4}" srcOrd="0" destOrd="0" presId="urn:microsoft.com/office/officeart/2005/8/layout/cycle4"/>
    <dgm:cxn modelId="{B4D456C4-05FF-ED46-BB1D-A1C0EC2AE79B}" type="presParOf" srcId="{85D51237-1BC7-1C4A-80E8-86A293225E20}" destId="{7CB5AEAF-8568-8B43-81F9-40E2BA27F0ED}" srcOrd="1" destOrd="0" presId="urn:microsoft.com/office/officeart/2005/8/layout/cycle4"/>
    <dgm:cxn modelId="{E3582A77-9B72-E34D-A9B0-21BE7FF0C2D4}" type="presParOf" srcId="{073732F6-734E-A749-9FAB-655B39BD7A0C}" destId="{5B24E18E-4170-B04E-BEC2-E2983EDB5CD8}" srcOrd="2" destOrd="0" presId="urn:microsoft.com/office/officeart/2005/8/layout/cycle4"/>
    <dgm:cxn modelId="{348F5CA1-325C-EC48-AA2A-4D6F7BC208FB}" type="presParOf" srcId="{5B24E18E-4170-B04E-BEC2-E2983EDB5CD8}" destId="{42161F4F-6F37-684D-955B-F906556300C9}" srcOrd="0" destOrd="0" presId="urn:microsoft.com/office/officeart/2005/8/layout/cycle4"/>
    <dgm:cxn modelId="{01667CF6-0E81-9A49-92A8-5A59020C2E92}" type="presParOf" srcId="{5B24E18E-4170-B04E-BEC2-E2983EDB5CD8}" destId="{739A41B6-A6EC-B549-B7D2-2B824D764376}" srcOrd="1" destOrd="0" presId="urn:microsoft.com/office/officeart/2005/8/layout/cycle4"/>
    <dgm:cxn modelId="{49BC99A9-BC19-9F47-99F5-A084ED6C39FD}" type="presParOf" srcId="{073732F6-734E-A749-9FAB-655B39BD7A0C}" destId="{D0098D88-F10F-784D-B655-866536C4D13A}" srcOrd="3" destOrd="0" presId="urn:microsoft.com/office/officeart/2005/8/layout/cycle4"/>
    <dgm:cxn modelId="{02A8C1AD-DB7F-8E41-ACE7-B6840DB8CE29}" type="presParOf" srcId="{D0098D88-F10F-784D-B655-866536C4D13A}" destId="{0CC8ED8B-4853-BA42-81BE-57705EFFF523}" srcOrd="0" destOrd="0" presId="urn:microsoft.com/office/officeart/2005/8/layout/cycle4"/>
    <dgm:cxn modelId="{EC402888-4990-5F48-90E9-D8F49373C557}" type="presParOf" srcId="{D0098D88-F10F-784D-B655-866536C4D13A}" destId="{5E51C1F6-DBEA-1C4A-A962-A07ABBE958AF}" srcOrd="1" destOrd="0" presId="urn:microsoft.com/office/officeart/2005/8/layout/cycle4"/>
    <dgm:cxn modelId="{418FA695-6D68-4D47-94D5-0C8AD778DCF5}" type="presParOf" srcId="{073732F6-734E-A749-9FAB-655B39BD7A0C}" destId="{DA8ED5D2-FEB1-A244-AA6D-83743297D3E1}" srcOrd="4" destOrd="0" presId="urn:microsoft.com/office/officeart/2005/8/layout/cycle4"/>
    <dgm:cxn modelId="{13BEE998-53B1-8649-B29D-B213461BA7CE}" type="presParOf" srcId="{7B57F28E-5978-5E4D-9D0B-1E4850205BDD}" destId="{53214FCD-2B33-9A49-93D5-66CA7CD24A94}" srcOrd="1" destOrd="0" presId="urn:microsoft.com/office/officeart/2005/8/layout/cycle4"/>
    <dgm:cxn modelId="{977A6786-0B50-804A-A7A6-4CB1A49CFBCD}" type="presParOf" srcId="{53214FCD-2B33-9A49-93D5-66CA7CD24A94}" destId="{0C6C4721-E2C3-0343-9D4E-E66A3252073C}" srcOrd="0" destOrd="0" presId="urn:microsoft.com/office/officeart/2005/8/layout/cycle4"/>
    <dgm:cxn modelId="{4F7399F7-FCB6-5441-8AF1-C2C48301C698}" type="presParOf" srcId="{53214FCD-2B33-9A49-93D5-66CA7CD24A94}" destId="{BA550604-C6C4-C246-B59C-74BCA8A43D70}" srcOrd="1" destOrd="0" presId="urn:microsoft.com/office/officeart/2005/8/layout/cycle4"/>
    <dgm:cxn modelId="{A8975748-1126-4045-956A-15E3755BDCC9}" type="presParOf" srcId="{53214FCD-2B33-9A49-93D5-66CA7CD24A94}" destId="{7C975E21-59DA-564B-8C55-974F9FCFE7FE}" srcOrd="2" destOrd="0" presId="urn:microsoft.com/office/officeart/2005/8/layout/cycle4"/>
    <dgm:cxn modelId="{95B73EB9-F4CC-1149-91CC-E96D428BCD41}" type="presParOf" srcId="{53214FCD-2B33-9A49-93D5-66CA7CD24A94}" destId="{153DB934-BD01-814A-963E-B535577B2581}" srcOrd="3" destOrd="0" presId="urn:microsoft.com/office/officeart/2005/8/layout/cycle4"/>
    <dgm:cxn modelId="{81A203EE-5C4A-2540-9410-E201EAB4AB15}" type="presParOf" srcId="{53214FCD-2B33-9A49-93D5-66CA7CD24A94}" destId="{BBA65443-08E6-8744-91CB-D806AA5A9725}" srcOrd="4" destOrd="0" presId="urn:microsoft.com/office/officeart/2005/8/layout/cycle4"/>
    <dgm:cxn modelId="{BAE3F827-A2CA-3B4B-B4AA-35BBDBD8F281}" type="presParOf" srcId="{7B57F28E-5978-5E4D-9D0B-1E4850205BDD}" destId="{D6BBCFE9-00E2-BA4C-9564-534FA87DA33A}" srcOrd="2" destOrd="0" presId="urn:microsoft.com/office/officeart/2005/8/layout/cycle4"/>
    <dgm:cxn modelId="{50AAE606-7264-414F-9177-566270901BE3}" type="presParOf" srcId="{7B57F28E-5978-5E4D-9D0B-1E4850205BDD}" destId="{DE148D68-C36B-D84C-83FC-60C302B5905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96096-1FA6-A941-BF52-234BFE6EA734}">
      <dsp:nvSpPr>
        <dsp:cNvPr id="0" name=""/>
        <dsp:cNvSpPr/>
      </dsp:nvSpPr>
      <dsp:spPr>
        <a:xfrm>
          <a:off x="3847753" y="0"/>
          <a:ext cx="1880995" cy="188118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A1CD9-7037-B745-9BE9-4C3C2894CC73}">
      <dsp:nvSpPr>
        <dsp:cNvPr id="0" name=""/>
        <dsp:cNvSpPr/>
      </dsp:nvSpPr>
      <dsp:spPr>
        <a:xfrm>
          <a:off x="4263047" y="680938"/>
          <a:ext cx="1049702" cy="524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Пилот при поддержке доноров + адвокация</a:t>
          </a:r>
          <a:endParaRPr lang="en-GB" sz="900" kern="1200" dirty="0"/>
        </a:p>
      </dsp:txBody>
      <dsp:txXfrm>
        <a:off x="4263047" y="680938"/>
        <a:ext cx="1049702" cy="524796"/>
      </dsp:txXfrm>
    </dsp:sp>
    <dsp:sp modelId="{7BE8A148-6532-4443-A538-33C90E6A70B6}">
      <dsp:nvSpPr>
        <dsp:cNvPr id="0" name=""/>
        <dsp:cNvSpPr/>
      </dsp:nvSpPr>
      <dsp:spPr>
        <a:xfrm>
          <a:off x="3325195" y="1081021"/>
          <a:ext cx="1880995" cy="188118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74F77-2BF5-3842-B68B-48BA1DF9F20A}">
      <dsp:nvSpPr>
        <dsp:cNvPr id="0" name=""/>
        <dsp:cNvSpPr/>
      </dsp:nvSpPr>
      <dsp:spPr>
        <a:xfrm>
          <a:off x="3738372" y="1763955"/>
          <a:ext cx="1049702" cy="524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Частичная интеграция в сервис при поддержке доноров</a:t>
          </a:r>
          <a:endParaRPr lang="en-GB" sz="900" kern="1200" dirty="0"/>
        </a:p>
      </dsp:txBody>
      <dsp:txXfrm>
        <a:off x="3738372" y="1763955"/>
        <a:ext cx="1049702" cy="524796"/>
      </dsp:txXfrm>
    </dsp:sp>
    <dsp:sp modelId="{11AC7175-EA53-4049-B449-B93EBA02DE4F}">
      <dsp:nvSpPr>
        <dsp:cNvPr id="0" name=""/>
        <dsp:cNvSpPr/>
      </dsp:nvSpPr>
      <dsp:spPr>
        <a:xfrm>
          <a:off x="3847753" y="2166034"/>
          <a:ext cx="1880995" cy="188118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FE849-24D5-4847-BC61-BE844DEF4340}">
      <dsp:nvSpPr>
        <dsp:cNvPr id="0" name=""/>
        <dsp:cNvSpPr/>
      </dsp:nvSpPr>
      <dsp:spPr>
        <a:xfrm>
          <a:off x="4263047" y="2846972"/>
          <a:ext cx="1049702" cy="524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Выпадение из государственной программы</a:t>
          </a:r>
          <a:endParaRPr lang="en-GB" sz="900" kern="1200" dirty="0"/>
        </a:p>
      </dsp:txBody>
      <dsp:txXfrm>
        <a:off x="4263047" y="2846972"/>
        <a:ext cx="1049702" cy="524796"/>
      </dsp:txXfrm>
    </dsp:sp>
    <dsp:sp modelId="{564D80EE-E212-EF4F-9346-C54C607E055E}">
      <dsp:nvSpPr>
        <dsp:cNvPr id="0" name=""/>
        <dsp:cNvSpPr/>
      </dsp:nvSpPr>
      <dsp:spPr>
        <a:xfrm>
          <a:off x="3459275" y="3371769"/>
          <a:ext cx="1616012" cy="161679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53FF0-B2FB-9548-ACFB-04CCC3B691D5}">
      <dsp:nvSpPr>
        <dsp:cNvPr id="0" name=""/>
        <dsp:cNvSpPr/>
      </dsp:nvSpPr>
      <dsp:spPr>
        <a:xfrm>
          <a:off x="3738372" y="3929989"/>
          <a:ext cx="1049702" cy="524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Поиск средств у доноров</a:t>
          </a:r>
          <a:endParaRPr lang="en-GB" sz="900" kern="1200" dirty="0"/>
        </a:p>
      </dsp:txBody>
      <dsp:txXfrm>
        <a:off x="3738372" y="3929989"/>
        <a:ext cx="1049702" cy="524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96096-1FA6-A941-BF52-234BFE6EA734}">
      <dsp:nvSpPr>
        <dsp:cNvPr id="0" name=""/>
        <dsp:cNvSpPr/>
      </dsp:nvSpPr>
      <dsp:spPr>
        <a:xfrm>
          <a:off x="3862956" y="0"/>
          <a:ext cx="1838892" cy="183907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A1CD9-7037-B745-9BE9-4C3C2894CC73}">
      <dsp:nvSpPr>
        <dsp:cNvPr id="0" name=""/>
        <dsp:cNvSpPr/>
      </dsp:nvSpPr>
      <dsp:spPr>
        <a:xfrm>
          <a:off x="4268954" y="665697"/>
          <a:ext cx="1026206" cy="51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Пилот при поддержке доноров </a:t>
          </a:r>
          <a:r>
            <a:rPr lang="ru-RU" sz="900" kern="1200"/>
            <a:t>+ адвокация</a:t>
          </a:r>
          <a:endParaRPr lang="en-GB" sz="900" kern="1200" dirty="0"/>
        </a:p>
      </dsp:txBody>
      <dsp:txXfrm>
        <a:off x="4268954" y="665697"/>
        <a:ext cx="1026206" cy="513050"/>
      </dsp:txXfrm>
    </dsp:sp>
    <dsp:sp modelId="{7BE8A148-6532-4443-A538-33C90E6A70B6}">
      <dsp:nvSpPr>
        <dsp:cNvPr id="0" name=""/>
        <dsp:cNvSpPr/>
      </dsp:nvSpPr>
      <dsp:spPr>
        <a:xfrm>
          <a:off x="3352095" y="1056824"/>
          <a:ext cx="1838892" cy="183907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74F77-2BF5-3842-B68B-48BA1DF9F20A}">
      <dsp:nvSpPr>
        <dsp:cNvPr id="0" name=""/>
        <dsp:cNvSpPr/>
      </dsp:nvSpPr>
      <dsp:spPr>
        <a:xfrm>
          <a:off x="3756024" y="1724472"/>
          <a:ext cx="1026206" cy="51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Масштабный запуск при поддержке доноров</a:t>
          </a:r>
          <a:endParaRPr lang="en-GB" sz="900" kern="1200" dirty="0"/>
        </a:p>
      </dsp:txBody>
      <dsp:txXfrm>
        <a:off x="3756024" y="1724472"/>
        <a:ext cx="1026206" cy="513050"/>
      </dsp:txXfrm>
    </dsp:sp>
    <dsp:sp modelId="{11AC7175-EA53-4049-B449-B93EBA02DE4F}">
      <dsp:nvSpPr>
        <dsp:cNvPr id="0" name=""/>
        <dsp:cNvSpPr/>
      </dsp:nvSpPr>
      <dsp:spPr>
        <a:xfrm>
          <a:off x="3862956" y="2117550"/>
          <a:ext cx="1838892" cy="183907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FE849-24D5-4847-BC61-BE844DEF4340}">
      <dsp:nvSpPr>
        <dsp:cNvPr id="0" name=""/>
        <dsp:cNvSpPr/>
      </dsp:nvSpPr>
      <dsp:spPr>
        <a:xfrm>
          <a:off x="4268954" y="2783247"/>
          <a:ext cx="1026206" cy="51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Интеграция в государственную программу</a:t>
          </a:r>
          <a:endParaRPr lang="en-GB" sz="900" kern="1200" dirty="0"/>
        </a:p>
      </dsp:txBody>
      <dsp:txXfrm>
        <a:off x="4268954" y="2783247"/>
        <a:ext cx="1026206" cy="513050"/>
      </dsp:txXfrm>
    </dsp:sp>
    <dsp:sp modelId="{5E55DC2D-44CF-A647-B2EC-11D876CC22EF}">
      <dsp:nvSpPr>
        <dsp:cNvPr id="0" name=""/>
        <dsp:cNvSpPr/>
      </dsp:nvSpPr>
      <dsp:spPr>
        <a:xfrm>
          <a:off x="3483174" y="3296298"/>
          <a:ext cx="1579840" cy="158060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C2335-F3CF-D44E-9C58-296FA05D0145}">
      <dsp:nvSpPr>
        <dsp:cNvPr id="0" name=""/>
        <dsp:cNvSpPr/>
      </dsp:nvSpPr>
      <dsp:spPr>
        <a:xfrm>
          <a:off x="3756024" y="3842023"/>
          <a:ext cx="1026206" cy="51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Финансирование через </a:t>
          </a:r>
          <a:r>
            <a:rPr lang="ru-RU" sz="900" kern="1200" dirty="0" err="1"/>
            <a:t>соцзаказ</a:t>
          </a:r>
          <a:endParaRPr lang="en-GB" sz="900" kern="1200" dirty="0"/>
        </a:p>
      </dsp:txBody>
      <dsp:txXfrm>
        <a:off x="3756024" y="3842023"/>
        <a:ext cx="1026206" cy="51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06070-01A8-804A-A2CE-24DDA3B138CE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Доп. финансирование</a:t>
          </a:r>
          <a:endParaRPr lang="en-GB" sz="1100" kern="1200" dirty="0"/>
        </a:p>
      </dsp:txBody>
      <dsp:txXfrm rot="-5400000">
        <a:off x="0" y="554579"/>
        <a:ext cx="1105044" cy="473590"/>
      </dsp:txXfrm>
    </dsp:sp>
    <dsp:sp modelId="{DD069FC5-789A-404A-9E73-BBF8EA2970F8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Пилотирование услуг для женщин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Документирование полицейского насилия и кампания «Женщины против насилия»</a:t>
          </a:r>
          <a:endParaRPr lang="en-GB" sz="2000" kern="1200" dirty="0"/>
        </a:p>
      </dsp:txBody>
      <dsp:txXfrm rot="-5400000">
        <a:off x="1105044" y="52149"/>
        <a:ext cx="9360464" cy="925930"/>
      </dsp:txXfrm>
    </dsp:sp>
    <dsp:sp modelId="{74A0F61F-0A3D-E34B-A995-1AA52D9AADC9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«Интеграция»</a:t>
          </a:r>
          <a:endParaRPr lang="en-GB" sz="1100" kern="1200" dirty="0"/>
        </a:p>
      </dsp:txBody>
      <dsp:txXfrm rot="-5400000">
        <a:off x="0" y="1938873"/>
        <a:ext cx="1105044" cy="473590"/>
      </dsp:txXfrm>
    </dsp:sp>
    <dsp:sp modelId="{A931CE5F-CB54-DF48-897A-322410105ABC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accent6">
                  <a:lumMod val="50000"/>
                </a:schemeClr>
              </a:solidFill>
            </a:rPr>
            <a:t>Интеграция услуг для женщин в стандартный пакет снижения вреда</a:t>
          </a:r>
          <a:endParaRPr lang="en-GB" sz="20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FF0000"/>
              </a:solidFill>
            </a:rPr>
            <a:t>Потеря целенаправленного финансирования</a:t>
          </a:r>
          <a:endParaRPr lang="en-GB" sz="2000" kern="1200" dirty="0">
            <a:solidFill>
              <a:srgbClr val="FF0000"/>
            </a:solidFill>
          </a:endParaRPr>
        </a:p>
      </dsp:txBody>
      <dsp:txXfrm rot="-5400000">
        <a:off x="1105044" y="1436443"/>
        <a:ext cx="9360464" cy="925930"/>
      </dsp:txXfrm>
    </dsp:sp>
    <dsp:sp modelId="{4F37F7F6-1203-7540-B738-8E0B61C664F2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Что дальше?</a:t>
          </a:r>
          <a:endParaRPr lang="en-GB" sz="1100" kern="1200" dirty="0"/>
        </a:p>
      </dsp:txBody>
      <dsp:txXfrm rot="-5400000">
        <a:off x="0" y="3323167"/>
        <a:ext cx="1105044" cy="473590"/>
      </dsp:txXfrm>
    </dsp:sp>
    <dsp:sp modelId="{004AFFC8-D992-204A-8079-813F84837A7F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Финансирование услуг: социальный заказ?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Финансирование правозащитной деятельности: сотрудничество с Минюстом</a:t>
          </a:r>
          <a:endParaRPr lang="en-GB" sz="2000" kern="1200" dirty="0"/>
        </a:p>
      </dsp:txBody>
      <dsp:txXfrm rot="-5400000">
        <a:off x="1105044" y="2820736"/>
        <a:ext cx="9360464" cy="9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61F4F-6F37-684D-955B-F906556300C9}">
      <dsp:nvSpPr>
        <dsp:cNvPr id="0" name=""/>
        <dsp:cNvSpPr/>
      </dsp:nvSpPr>
      <dsp:spPr>
        <a:xfrm>
          <a:off x="6088068" y="3617519"/>
          <a:ext cx="2628021" cy="1702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Mixed - </a:t>
          </a:r>
          <a:r>
            <a:rPr lang="en-US" sz="900" kern="1200" dirty="0" err="1">
              <a:latin typeface="Calibri" panose="020F0502020204030204" pitchFamily="34" charset="0"/>
              <a:cs typeface="Calibri" panose="020F0502020204030204" pitchFamily="34" charset="0"/>
            </a:rPr>
            <a:t>quanti</a:t>
          </a: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 and qualitative methods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Epidemiological and </a:t>
          </a:r>
          <a:r>
            <a:rPr lang="en-US" sz="900" kern="1200" dirty="0" err="1">
              <a:latin typeface="Calibri" panose="020F0502020204030204" pitchFamily="34" charset="0"/>
              <a:cs typeface="Calibri" panose="020F0502020204030204" pitchFamily="34" charset="0"/>
            </a:rPr>
            <a:t>behavioural</a:t>
          </a: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 information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Laws, policies, </a:t>
          </a:r>
          <a:r>
            <a:rPr lang="en-US" sz="900" kern="1200" dirty="0" err="1">
              <a:latin typeface="Calibri" panose="020F0502020204030204" pitchFamily="34" charset="0"/>
              <a:cs typeface="Calibri" panose="020F0502020204030204" pitchFamily="34" charset="0"/>
            </a:rPr>
            <a:t>programmes</a:t>
          </a:r>
          <a:endParaRPr lang="en-US" sz="9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913869" y="4080504"/>
        <a:ext cx="1764824" cy="1201981"/>
      </dsp:txXfrm>
    </dsp:sp>
    <dsp:sp modelId="{0CC8ED8B-4853-BA42-81BE-57705EFFF523}">
      <dsp:nvSpPr>
        <dsp:cNvPr id="0" name=""/>
        <dsp:cNvSpPr/>
      </dsp:nvSpPr>
      <dsp:spPr>
        <a:xfrm>
          <a:off x="1504145" y="3617519"/>
          <a:ext cx="2628021" cy="1702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Scope varies according to context and objectives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Stages can be used separated and/or adapted</a:t>
          </a:r>
        </a:p>
      </dsp:txBody>
      <dsp:txXfrm>
        <a:off x="1541540" y="4080504"/>
        <a:ext cx="1764824" cy="1201981"/>
      </dsp:txXfrm>
    </dsp:sp>
    <dsp:sp modelId="{FB28B639-B4F7-0240-A9F8-1E610FC5F9C4}">
      <dsp:nvSpPr>
        <dsp:cNvPr id="0" name=""/>
        <dsp:cNvSpPr/>
      </dsp:nvSpPr>
      <dsp:spPr>
        <a:xfrm>
          <a:off x="6088068" y="0"/>
          <a:ext cx="2628021" cy="1702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latin typeface="Calibri" panose="020F0502020204030204" pitchFamily="34" charset="0"/>
              <a:cs typeface="Calibri" panose="020F0502020204030204" pitchFamily="34" charset="0"/>
            </a:rPr>
            <a:t>Interdependent and complementary with other tools, indicators and policy questionnaires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0" i="0" u="none" kern="1200" dirty="0">
              <a:latin typeface="Calibri" panose="020F0502020204030204" pitchFamily="34" charset="0"/>
              <a:cs typeface="Calibri" panose="020F0502020204030204" pitchFamily="34" charset="0"/>
            </a:rPr>
            <a:t>Standardized formats: GA report, advocacy brief, quality assurance checklist.</a:t>
          </a:r>
          <a:endParaRPr lang="en-US" sz="9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0" kern="1200" dirty="0">
              <a:latin typeface="Calibri" panose="020F0502020204030204" pitchFamily="34" charset="0"/>
              <a:cs typeface="Calibri" panose="020F0502020204030204" pitchFamily="34" charset="0"/>
            </a:rPr>
            <a:t>Follow-up process</a:t>
          </a:r>
        </a:p>
      </dsp:txBody>
      <dsp:txXfrm>
        <a:off x="6913869" y="37395"/>
        <a:ext cx="1764824" cy="1201981"/>
      </dsp:txXfrm>
    </dsp:sp>
    <dsp:sp modelId="{91D31ADA-0FDF-A24C-84BC-4C4C99817D95}">
      <dsp:nvSpPr>
        <dsp:cNvPr id="0" name=""/>
        <dsp:cNvSpPr/>
      </dsp:nvSpPr>
      <dsp:spPr>
        <a:xfrm>
          <a:off x="1395962" y="0"/>
          <a:ext cx="3436584" cy="1702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How gender shapes HIV epidemics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Gender barriers hindering  access to services and resources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Performance of national HIV response</a:t>
          </a:r>
        </a:p>
      </dsp:txBody>
      <dsp:txXfrm>
        <a:off x="1433357" y="37395"/>
        <a:ext cx="2330819" cy="1201981"/>
      </dsp:txXfrm>
    </dsp:sp>
    <dsp:sp modelId="{0C6C4721-E2C3-0343-9D4E-E66A3252073C}">
      <dsp:nvSpPr>
        <dsp:cNvPr id="0" name=""/>
        <dsp:cNvSpPr/>
      </dsp:nvSpPr>
      <dsp:spPr>
        <a:xfrm>
          <a:off x="2699318" y="303233"/>
          <a:ext cx="2303508" cy="2303508"/>
        </a:xfrm>
        <a:prstGeom prst="pieWedge">
          <a:avLst/>
        </a:prstGeom>
        <a:solidFill>
          <a:srgbClr val="C84E1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Combines gender analysis, assessment of policy and </a:t>
          </a:r>
          <a:r>
            <a:rPr lang="en-US" sz="13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programme</a:t>
          </a: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 gaps</a:t>
          </a:r>
        </a:p>
      </dsp:txBody>
      <dsp:txXfrm>
        <a:off x="3374000" y="977915"/>
        <a:ext cx="1628826" cy="1628826"/>
      </dsp:txXfrm>
    </dsp:sp>
    <dsp:sp modelId="{BA550604-C6C4-C246-B59C-74BCA8A43D70}">
      <dsp:nvSpPr>
        <dsp:cNvPr id="0" name=""/>
        <dsp:cNvSpPr/>
      </dsp:nvSpPr>
      <dsp:spPr>
        <a:xfrm rot="5400000">
          <a:off x="5109224" y="303233"/>
          <a:ext cx="2303508" cy="2303508"/>
        </a:xfrm>
        <a:prstGeom prst="pieWedge">
          <a:avLst/>
        </a:prstGeom>
        <a:solidFill>
          <a:srgbClr val="FFAB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Alignment and harmonization</a:t>
          </a:r>
        </a:p>
      </dsp:txBody>
      <dsp:txXfrm rot="-5400000">
        <a:off x="5109224" y="977915"/>
        <a:ext cx="1628826" cy="1628826"/>
      </dsp:txXfrm>
    </dsp:sp>
    <dsp:sp modelId="{7C975E21-59DA-564B-8C55-974F9FCFE7FE}">
      <dsp:nvSpPr>
        <dsp:cNvPr id="0" name=""/>
        <dsp:cNvSpPr/>
      </dsp:nvSpPr>
      <dsp:spPr>
        <a:xfrm rot="10800000">
          <a:off x="5109224" y="2713139"/>
          <a:ext cx="2303508" cy="2303508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   Combination of data sources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Qualitative methods (experiences, opinions, attitudes and feelings) </a:t>
          </a:r>
        </a:p>
      </dsp:txBody>
      <dsp:txXfrm rot="10800000">
        <a:off x="5109224" y="2713139"/>
        <a:ext cx="1628826" cy="1628826"/>
      </dsp:txXfrm>
    </dsp:sp>
    <dsp:sp modelId="{153DB934-BD01-814A-963E-B535577B2581}">
      <dsp:nvSpPr>
        <dsp:cNvPr id="0" name=""/>
        <dsp:cNvSpPr/>
      </dsp:nvSpPr>
      <dsp:spPr>
        <a:xfrm rot="16200000">
          <a:off x="2699318" y="2713139"/>
          <a:ext cx="2303508" cy="2303508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Adaptability and flexibility</a:t>
          </a:r>
        </a:p>
      </dsp:txBody>
      <dsp:txXfrm rot="5400000">
        <a:off x="3374000" y="2713139"/>
        <a:ext cx="1628826" cy="1628826"/>
      </dsp:txXfrm>
    </dsp:sp>
    <dsp:sp modelId="{D6BBCFE9-00E2-BA4C-9564-534FA87DA33A}">
      <dsp:nvSpPr>
        <dsp:cNvPr id="0" name=""/>
        <dsp:cNvSpPr/>
      </dsp:nvSpPr>
      <dsp:spPr>
        <a:xfrm>
          <a:off x="4658364" y="2181151"/>
          <a:ext cx="795322" cy="6915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48D68-C36B-D84C-83FC-60C302B5905E}">
      <dsp:nvSpPr>
        <dsp:cNvPr id="0" name=""/>
        <dsp:cNvSpPr/>
      </dsp:nvSpPr>
      <dsp:spPr>
        <a:xfrm rot="10800000">
          <a:off x="4658364" y="2447145"/>
          <a:ext cx="795322" cy="6915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64FF-B37B-5045-A195-F0C1D8013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9DA5B-CD0D-8E45-BB62-AD75948FA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CA3A9-61B8-154F-910C-0C8B9912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0035-D019-4846-ACC2-B60BBA54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81D7B-4937-344B-B02A-DBD183F9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1E0B-B2D9-214A-A761-E13D34F9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7A865-C7B0-AC47-AA09-966E6B14E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38A60-457D-AD4A-ABC9-8C8F28BE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4C3EB-9358-D64A-9165-2EDB03EF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2E965-8DE3-324F-8031-DF51824F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3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3066B-7BED-0E4F-8389-0576B7DD4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1442A-8B92-ED4B-9C97-831E7DA7B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AE4A4-42D6-BB4C-BF3A-FDAEEE0E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FE99-F507-D445-AEE9-2CD0B7D8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6228-AA91-354C-86C9-77A5EE96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55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3B0DA-1CD5-E748-8A5D-D1ADBC8C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4EE6-B663-114A-83C6-A87DF42D9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83D7-A435-4449-B741-398B518F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FFD6-8F05-B544-AE4A-5FAD683D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2EA7C-48C7-CF4D-A827-35039F3D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AEEC-FFB5-7B4B-B3D5-33B6FFAA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06B44-D48D-644A-8E25-CDBB55FF1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5F8EA-4054-674B-9904-97529834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2D68-1DBE-D647-8E7C-5CE2FC1C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F4281-A98D-074A-AE9A-582592BB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8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B4C32-483E-C248-A959-F6AE1E66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7326A-568C-EE4B-8DF6-D3E96C3BA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10309-8AC8-C94C-A0B7-2EDA0E1C9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85FFB-8408-D24A-94DD-78B717D5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7DC38-F1B0-F241-9670-85752F67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3C16C-177C-BC4C-99ED-54480788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E95D-3DD4-7A4A-8724-54758DFD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0F2FA-CA9E-124E-AF15-2B40FCDE5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F4F97-5CD4-E240-9F2B-0B4775D6B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7FCEA-63EA-7E4F-B586-D3D189238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4541C-40CB-AC49-BF41-F93BCD027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8461D0-55D8-344F-919B-21F5E53D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DC5D4-7D66-9A44-BCD1-0CF1B2D5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EE66C-2471-674A-AA23-50F4107E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6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F8F3-47AD-7F41-B104-5EB971EF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34CD1-1456-724F-BD8F-A1C46A6E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AE463-A275-244E-A9F4-CB3DF29E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3A88F-5410-F141-A8EC-8F40AA6F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21FEBC-D015-8B47-A828-C847D14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76A03-0DBC-D743-B76A-1DE90B9C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8E5CF-7B4B-9F41-90C9-FBECC18D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5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1C34-899F-AC4A-8B98-09D40FD9D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624F-308A-9348-9967-9B23701A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C1C17-84B8-C34A-AD4B-42338FBD5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1D0AE-85CE-5D43-BD69-28E85F7B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865A6-ADC3-594A-A72E-CDA38544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C3F3F-AE5D-714E-89A7-4F90C0EF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6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B205-D592-8E45-81C1-A1CA1236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A4E2A-A552-454B-8513-F9CE2A45A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E2789-4D0C-654F-943C-4BCB10D9D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0528E-B9C2-0C44-876B-73E0FF01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EE240-0DE4-A34C-8026-2FF1CCA2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1139D-8434-2B47-ABAE-9D130829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4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A2A2A-4C1A-384F-95B9-B7E1F747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E36E8-43B1-7147-B16D-298992420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9205-E16B-A949-BA7B-182ECAECD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73DF-CFB1-F74C-87A7-958072C22CE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1B9D6-84BC-C847-A284-2BC4C75EC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6C078-104F-F540-8E7B-AE04D1F21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B5B3A-71B1-7E45-AE0B-A3E4A1BED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4872-5D0C-9743-91AD-83091095C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Обзор национальных стратегий по ВИЧ: интеграция женщин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D49C7-093D-0646-BBFF-A98CE49F1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dirty="0"/>
              <a:t>Даша Матюшина-Очерет</a:t>
            </a:r>
          </a:p>
        </p:txBody>
      </p:sp>
    </p:spTree>
    <p:extLst>
      <p:ext uri="{BB962C8B-B14F-4D97-AF65-F5344CB8AC3E}">
        <p14:creationId xmlns:p14="http://schemas.microsoft.com/office/powerpoint/2010/main" val="316677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88405-3675-1647-BF1D-3EB3C0083E80}"/>
              </a:ext>
            </a:extLst>
          </p:cNvPr>
          <p:cNvSpPr txBox="1"/>
          <p:nvPr/>
        </p:nvSpPr>
        <p:spPr>
          <a:xfrm>
            <a:off x="3863752" y="188641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AB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features of the GAT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2800B0-2550-C049-BD6F-6FE67525CF8E}"/>
              </a:ext>
            </a:extLst>
          </p:cNvPr>
          <p:cNvGraphicFramePr/>
          <p:nvPr/>
        </p:nvGraphicFramePr>
        <p:xfrm>
          <a:off x="952500" y="773416"/>
          <a:ext cx="10112052" cy="531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22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ECE7-2F80-2E46-8428-20A706F9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снижения вреда для женщин в 6 странах ВЕЦА 2011 - 2014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7BCD-25A5-AA49-AD3E-3240A8A0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252"/>
            <a:ext cx="10515600" cy="475330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Факторы успеха</a:t>
            </a:r>
          </a:p>
          <a:p>
            <a:endParaRPr lang="ru-RU" dirty="0"/>
          </a:p>
          <a:p>
            <a:pPr lvl="1"/>
            <a:r>
              <a:rPr lang="ru-RU" dirty="0"/>
              <a:t>Четкие индикаторы по охвату женщин</a:t>
            </a:r>
          </a:p>
          <a:p>
            <a:pPr lvl="1"/>
            <a:r>
              <a:rPr lang="ru-RU" dirty="0"/>
              <a:t>Женщины из сообщества среди сотрудников проектов</a:t>
            </a:r>
          </a:p>
          <a:p>
            <a:pPr lvl="1"/>
            <a:r>
              <a:rPr lang="ru-RU" dirty="0"/>
              <a:t>Гибкость в предоставлении услуг для женщин </a:t>
            </a:r>
          </a:p>
          <a:p>
            <a:pPr lvl="1"/>
            <a:r>
              <a:rPr lang="ru-RU" dirty="0"/>
              <a:t>Специальные наборы для привлечения женщин, периодичность предоставления услуги: не чаще 1 раза в месяц на одного получателя услуги</a:t>
            </a:r>
          </a:p>
          <a:p>
            <a:pPr lvl="1"/>
            <a:r>
              <a:rPr lang="ru-RU" dirty="0"/>
              <a:t>Наиболее востребованные услуги: сексуальное и репродуктивное здоровье (оплата диагностики, лечения и медикаментов)</a:t>
            </a:r>
          </a:p>
          <a:p>
            <a:pPr marL="457200" lvl="1" indent="0">
              <a:buNone/>
            </a:pPr>
            <a:endParaRPr lang="ru-RU" dirty="0"/>
          </a:p>
          <a:p>
            <a:r>
              <a:rPr lang="ru-RU" dirty="0"/>
              <a:t>Результаты</a:t>
            </a:r>
          </a:p>
          <a:p>
            <a:endParaRPr lang="ru-RU" dirty="0"/>
          </a:p>
          <a:p>
            <a:pPr lvl="1"/>
            <a:r>
              <a:rPr lang="ru-RU" dirty="0"/>
              <a:t>Резкое увеличение охвата женщин услугами по снижению вреда</a:t>
            </a:r>
          </a:p>
          <a:p>
            <a:pPr lvl="1"/>
            <a:r>
              <a:rPr lang="ru-RU" dirty="0"/>
              <a:t>Программа «уличных юристов» (только для женщин)</a:t>
            </a:r>
          </a:p>
          <a:p>
            <a:pPr lvl="1"/>
            <a:r>
              <a:rPr lang="ru-RU" dirty="0"/>
              <a:t>Кампания «Женщины против насилия»</a:t>
            </a:r>
          </a:p>
        </p:txBody>
      </p:sp>
    </p:spTree>
    <p:extLst>
      <p:ext uri="{BB962C8B-B14F-4D97-AF65-F5344CB8AC3E}">
        <p14:creationId xmlns:p14="http://schemas.microsoft.com/office/powerpoint/2010/main" val="269145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51F3-3489-A748-8DA2-FA2EFF07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Жизненный цикл «женских проектов»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50AA84-57DC-A343-A0A0-49354F2C4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36260"/>
              </p:ext>
            </p:extLst>
          </p:nvPr>
        </p:nvGraphicFramePr>
        <p:xfrm>
          <a:off x="4270168" y="1504311"/>
          <a:ext cx="9053945" cy="498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00A2FE0-2EAE-1145-BF3A-5972CCEE5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750884"/>
              </p:ext>
            </p:extLst>
          </p:nvPr>
        </p:nvGraphicFramePr>
        <p:xfrm>
          <a:off x="-689758" y="1504311"/>
          <a:ext cx="9053945" cy="487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85D840-1FCC-7245-A341-892EACDFB3B8}"/>
              </a:ext>
            </a:extLst>
          </p:cNvPr>
          <p:cNvSpPr/>
          <p:nvPr/>
        </p:nvSpPr>
        <p:spPr>
          <a:xfrm rot="19136993">
            <a:off x="258163" y="2443959"/>
            <a:ext cx="3304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Ожидание</a:t>
            </a:r>
            <a:endParaRPr lang="en-GB" sz="5400" b="0" cap="none" spc="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CFEE1-8921-9D4F-967E-DD1CDC983D5F}"/>
              </a:ext>
            </a:extLst>
          </p:cNvPr>
          <p:cNvSpPr/>
          <p:nvPr/>
        </p:nvSpPr>
        <p:spPr>
          <a:xfrm rot="19263470">
            <a:off x="5329867" y="2197022"/>
            <a:ext cx="350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Реальность</a:t>
            </a:r>
            <a:endParaRPr lang="en-GB" sz="5400" b="0" cap="none" spc="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09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4D2B-CA2C-0E48-8DF4-2ABC8087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Молдова: интеграция услуг для женщин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778D3C-C627-DF44-86A1-F04129201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7826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70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4D2B-CA2C-0E48-8DF4-2ABC8087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Беларусь: госпрограмма по ВИЧ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BF59-BC4E-BA4E-8065-34616C134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Государственная программа ”Здоровье народа и демографическая безопасность Республики Беларусь“ на 2016 – 2020 годы</a:t>
            </a:r>
          </a:p>
          <a:p>
            <a:pPr lvl="1"/>
            <a:r>
              <a:rPr lang="ru-RU" dirty="0"/>
              <a:t>Мероприятия подпрограммы 5 ”Профилактика ВИЧ-инфекции“</a:t>
            </a:r>
          </a:p>
          <a:p>
            <a:r>
              <a:rPr lang="ru-RU" dirty="0"/>
              <a:t>Есть план и бюджет по снижению вреда и по ОЗТ</a:t>
            </a:r>
          </a:p>
          <a:p>
            <a:r>
              <a:rPr lang="ru-RU" dirty="0"/>
              <a:t>Упомянуты подростки «рискованных форм поведения»</a:t>
            </a:r>
          </a:p>
          <a:p>
            <a:r>
              <a:rPr lang="ru-RU" dirty="0">
                <a:solidFill>
                  <a:srgbClr val="7030A0"/>
                </a:solidFill>
              </a:rPr>
              <a:t>Женщины упоминаются только в контексте элиминации вертикальной передачи ВИЧ</a:t>
            </a:r>
          </a:p>
          <a:p>
            <a:r>
              <a:rPr lang="ru-RU" dirty="0">
                <a:solidFill>
                  <a:srgbClr val="7030A0"/>
                </a:solidFill>
              </a:rPr>
              <a:t>Гендерное насилие не упоминается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45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4D2B-CA2C-0E48-8DF4-2ABC8087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Беларусь</a:t>
            </a:r>
            <a:r>
              <a:rPr lang="en-US" dirty="0"/>
              <a:t>: c</a:t>
            </a:r>
            <a:r>
              <a:rPr lang="ru-RU" dirty="0" err="1"/>
              <a:t>оциальный</a:t>
            </a:r>
            <a:r>
              <a:rPr lang="ru-RU" dirty="0"/>
              <a:t> заказ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BF59-BC4E-BA4E-8065-34616C134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Лица, относящиеся к группам населения с высоким риском заражения социально опасными заболеваниями: ЛУИН, МСМ, ЖСБ</a:t>
            </a:r>
          </a:p>
          <a:p>
            <a:r>
              <a:rPr lang="ru-RU" dirty="0"/>
              <a:t>Периодичность предоставления услуги: не чаще 1 раза в месяц на одного получателя услуги</a:t>
            </a:r>
          </a:p>
          <a:p>
            <a:r>
              <a:rPr lang="ru-RU" dirty="0"/>
              <a:t>Стоимость услуги – до 25 долларов в месяц на клиента и до 10000 долларов на проект в год  (охват не менее 450 клиентов)</a:t>
            </a:r>
          </a:p>
          <a:p>
            <a:r>
              <a:rPr lang="ru-RU" dirty="0">
                <a:solidFill>
                  <a:srgbClr val="7030A0"/>
                </a:solidFill>
              </a:rPr>
              <a:t>Гендерный баланс среди сотрудников проекта не указан</a:t>
            </a:r>
          </a:p>
          <a:p>
            <a:r>
              <a:rPr lang="ru-RU" dirty="0">
                <a:solidFill>
                  <a:srgbClr val="7030A0"/>
                </a:solidFill>
              </a:rPr>
              <a:t>Услуги по репродуктивному здоровью, помощь в случае насилия, услуги юриста не указаны</a:t>
            </a:r>
          </a:p>
          <a:p>
            <a:pPr algn="ctr"/>
            <a:r>
              <a:rPr lang="ru-RU" i="1" dirty="0"/>
              <a:t>Насколько высока вероятность того, что будет проведена целенаправленная работа с женщинами?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13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4D2B-CA2C-0E48-8DF4-2ABC8087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Казахстан</a:t>
            </a:r>
            <a:r>
              <a:rPr lang="en-US" dirty="0"/>
              <a:t>: </a:t>
            </a:r>
            <a:r>
              <a:rPr lang="ru-RU" dirty="0"/>
              <a:t>план по стигме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BF59-BC4E-BA4E-8065-34616C134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стратегическом плане по ВИЧ женщины упоминаются только в контексте ППМР</a:t>
            </a:r>
          </a:p>
          <a:p>
            <a:r>
              <a:rPr lang="ru-RU" dirty="0"/>
              <a:t>Индекс стигмы: 2015</a:t>
            </a:r>
          </a:p>
          <a:p>
            <a:r>
              <a:rPr lang="ru-RU" dirty="0"/>
              <a:t>Адвокация на национальном уровне: 2016 – 2017</a:t>
            </a:r>
          </a:p>
          <a:p>
            <a:r>
              <a:rPr lang="ru-RU" dirty="0"/>
              <a:t>Национальный план</a:t>
            </a:r>
            <a:r>
              <a:rPr lang="en-US" dirty="0"/>
              <a:t> </a:t>
            </a:r>
            <a:r>
              <a:rPr lang="ru-RU" dirty="0"/>
              <a:t>по борьбе со стигмой и </a:t>
            </a:r>
            <a:r>
              <a:rPr lang="ru-RU"/>
              <a:t>дискриминацией на 2018-2019 годы в Республике Казахстан </a:t>
            </a:r>
            <a:endParaRPr lang="en-US" dirty="0"/>
          </a:p>
          <a:p>
            <a:pPr lvl="1"/>
            <a:r>
              <a:rPr lang="ru-RU" i="1" dirty="0"/>
              <a:t>Написание альтернативного отчета по выполнению Конвенции о ликвидации всех форм дискриминации в отношении женщин Казахстанской Сетью женщин, живущих с ВИЧ при технической поддержке ЮНЭЙДС и ООН Женщины.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81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0350-1465-F94D-9DA8-D9F4F669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Гендер в национальных стратегиях по ВИЧ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E9C37D-85CD-F24D-A1D7-757F32E6A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38286"/>
              </p:ext>
            </p:extLst>
          </p:nvPr>
        </p:nvGraphicFramePr>
        <p:xfrm>
          <a:off x="2859419" y="1825626"/>
          <a:ext cx="6473161" cy="435133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07442">
                  <a:extLst>
                    <a:ext uri="{9D8B030D-6E8A-4147-A177-3AD203B41FA5}">
                      <a16:colId xmlns:a16="http://schemas.microsoft.com/office/drawing/2014/main" val="3328135580"/>
                    </a:ext>
                  </a:extLst>
                </a:gridCol>
                <a:gridCol w="1979444">
                  <a:extLst>
                    <a:ext uri="{9D8B030D-6E8A-4147-A177-3AD203B41FA5}">
                      <a16:colId xmlns:a16="http://schemas.microsoft.com/office/drawing/2014/main" val="572613561"/>
                    </a:ext>
                  </a:extLst>
                </a:gridCol>
                <a:gridCol w="2627633">
                  <a:extLst>
                    <a:ext uri="{9D8B030D-6E8A-4147-A177-3AD203B41FA5}">
                      <a16:colId xmlns:a16="http://schemas.microsoft.com/office/drawing/2014/main" val="2618345788"/>
                    </a:ext>
                  </a:extLst>
                </a:gridCol>
                <a:gridCol w="758642">
                  <a:extLst>
                    <a:ext uri="{9D8B030D-6E8A-4147-A177-3AD203B41FA5}">
                      <a16:colId xmlns:a16="http://schemas.microsoft.com/office/drawing/2014/main" val="4110477847"/>
                    </a:ext>
                  </a:extLst>
                </a:gridCol>
              </a:tblGrid>
              <a:tr h="427857"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Гендерно-трансформативные программы в нацстратегии по ВИЧ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Выделен бюджет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3086203732"/>
                  </a:ext>
                </a:extLst>
              </a:tr>
              <a:tr h="151351"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384696684"/>
                  </a:ext>
                </a:extLst>
              </a:tr>
              <a:tr h="151351"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921778182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Албания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Yes </a:t>
                      </a:r>
                      <a:r>
                        <a:rPr lang="en-GB" sz="1100" u="none" strike="noStrike" baseline="30000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994105117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Армения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395485595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Азербайджан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60722834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Беларусь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4046053279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Грузия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2731005050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Казазхстан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1559425872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Кыргызстан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1308353284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Черногория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1365752691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Молдова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1482851937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473761862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Таджикистан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3761202313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Украина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Yes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3162915552"/>
                  </a:ext>
                </a:extLst>
              </a:tr>
              <a:tr h="22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Узбекистан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 </a:t>
                      </a:r>
                      <a:r>
                        <a:rPr lang="en-GB" sz="1100" u="none" strike="noStrike" baseline="30000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extLst>
                  <a:ext uri="{0D108BD9-81ED-4DB2-BD59-A6C34878D82A}">
                    <a16:rowId xmlns:a16="http://schemas.microsoft.com/office/drawing/2014/main" val="669619870"/>
                  </a:ext>
                </a:extLst>
              </a:tr>
              <a:tr h="1862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Источник: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33589"/>
                  </a:ext>
                </a:extLst>
              </a:tr>
              <a:tr h="1862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1. UNAIDS National Commitments and Policy Instrument 2017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25401"/>
                  </a:ext>
                </a:extLst>
              </a:tr>
              <a:tr h="1862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2. UNAIDS National Commitments and Policy Instrument 2018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85272"/>
                  </a:ext>
                </a:extLst>
              </a:tr>
              <a:tr h="1862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3. UNAIDS National Commitments and Policy Instrument 2019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32" marR="8732" marT="873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1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18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419F-BE0C-A84D-946E-74EE7C87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гендерной политики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ABD0-DEAC-9F46-A5A1-08782847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48450" cy="4351338"/>
          </a:xfrm>
        </p:spPr>
        <p:txBody>
          <a:bodyPr/>
          <a:lstStyle/>
          <a:p>
            <a:r>
              <a:rPr lang="ru-RU" dirty="0"/>
              <a:t>Инструмент </a:t>
            </a:r>
            <a:r>
              <a:rPr lang="en-US" dirty="0"/>
              <a:t>UNAIDS, 2018</a:t>
            </a:r>
            <a:endParaRPr lang="ru-RU" dirty="0"/>
          </a:p>
          <a:p>
            <a:r>
              <a:rPr lang="ru-RU" dirty="0"/>
              <a:t>«Гендерная перспектива» </a:t>
            </a:r>
          </a:p>
          <a:p>
            <a:r>
              <a:rPr lang="ru-RU" dirty="0"/>
              <a:t>Гибкость в использовании</a:t>
            </a:r>
          </a:p>
          <a:p>
            <a:r>
              <a:rPr lang="ru-RU" dirty="0"/>
              <a:t>Теперь есть и на русском языке</a:t>
            </a:r>
          </a:p>
          <a:p>
            <a:r>
              <a:rPr lang="ru-RU" dirty="0"/>
              <a:t>Критически важно – вовлечение исследователей-женщин и женщин из ключевых групп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35852-B829-D04E-B01B-6A730575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5" y="1027906"/>
            <a:ext cx="3890962" cy="554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673</Words>
  <Application>Microsoft Macintosh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Обзор национальных стратегий по ВИЧ: интеграция женщин</vt:lpstr>
      <vt:lpstr>Программа снижения вреда для женщин в 6 странах ВЕЦА 2011 - 2014</vt:lpstr>
      <vt:lpstr>Жизненный цикл «женских проектов»</vt:lpstr>
      <vt:lpstr>Молдова: интеграция услуг для женщин </vt:lpstr>
      <vt:lpstr>Беларусь: госпрограмма по ВИЧ</vt:lpstr>
      <vt:lpstr>Беларусь: cоциальный заказ</vt:lpstr>
      <vt:lpstr>Казахстан: план по стигме</vt:lpstr>
      <vt:lpstr>Гендер в национальных стратегиях по ВИЧ</vt:lpstr>
      <vt:lpstr>Оценка гендерной политики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национальных стратегий по ВИЧ: интеграция женщин</dc:title>
  <dc:creator>Dasha Matyushina</dc:creator>
  <cp:lastModifiedBy>Dasha Matyushina</cp:lastModifiedBy>
  <cp:revision>40</cp:revision>
  <dcterms:created xsi:type="dcterms:W3CDTF">2019-10-18T13:49:30Z</dcterms:created>
  <dcterms:modified xsi:type="dcterms:W3CDTF">2019-10-21T16:11:26Z</dcterms:modified>
</cp:coreProperties>
</file>